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72" r:id="rId7"/>
    <p:sldId id="262" r:id="rId8"/>
    <p:sldId id="277" r:id="rId9"/>
    <p:sldId id="265" r:id="rId10"/>
    <p:sldId id="266" r:id="rId11"/>
    <p:sldId id="268" r:id="rId12"/>
    <p:sldId id="273" r:id="rId13"/>
    <p:sldId id="267" r:id="rId14"/>
    <p:sldId id="269" r:id="rId15"/>
    <p:sldId id="270" r:id="rId16"/>
    <p:sldId id="275" r:id="rId17"/>
    <p:sldId id="276" r:id="rId18"/>
    <p:sldId id="271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E4451D-A0A5-427D-AB45-231D259473D9}" v="26" dt="2024-11-23T14:42:46.136"/>
    <p1510:client id="{2941B11E-B36D-1E6B-E91F-96552117CD83}" v="8" dt="2024-11-23T03:01:53.253"/>
    <p1510:client id="{603DF928-9C41-4170-95E4-7E55C7103575}" v="67" dt="2024-11-23T07:30:51.729"/>
    <p1510:client id="{A10FB842-1BC3-49F8-A458-F90ED4ED3AF1}" v="191" dt="2024-11-23T19:37:32.494"/>
    <p1510:client id="{A619C3B0-14DF-A14B-9A28-99CEBA15149F}" v="3" dt="2024-11-23T02:53:00.945"/>
    <p1510:client id="{A8D25EBF-96BB-4577-B562-2C85021EDB1C}" v="9" dt="2024-11-23T14:16:27.372"/>
    <p1510:client id="{B3023654-E415-04B2-A72E-F668010F5393}" v="80" dt="2024-11-23T05:46:37.004"/>
    <p1510:client id="{BF39C864-545D-47E9-A0C7-5AC53BEFEF1C}" v="90" dt="2024-11-23T19:49:44.326"/>
    <p1510:client id="{D1F32D81-D34A-32D5-B698-900BBA0D453D}" v="4" dt="2024-11-23T02:51:19.572"/>
    <p1510:client id="{D42483A4-A586-4BBC-A669-CDA5CD9709CE}" v="106" dt="2024-11-23T19:51:46.386"/>
    <p1510:client id="{DA7CE03F-09EF-4872-93D2-8C120CDE77B7}" v="2" dt="2024-11-23T17:24:44.2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B66ED2-7C3C-421B-9750-7F724F69848B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11213F0-C0D8-4035-88C6-30181969251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1"/>
            <a:t>What is churn?</a:t>
          </a:r>
        </a:p>
      </dgm:t>
    </dgm:pt>
    <dgm:pt modelId="{F25274A9-70C7-47BC-B56D-80ACADB149EB}" type="parTrans" cxnId="{F95532E9-8928-4E4B-8654-410E2924D01A}">
      <dgm:prSet/>
      <dgm:spPr/>
      <dgm:t>
        <a:bodyPr/>
        <a:lstStyle/>
        <a:p>
          <a:endParaRPr lang="en-US"/>
        </a:p>
      </dgm:t>
    </dgm:pt>
    <dgm:pt modelId="{A1ECAD2F-E8A0-4EAA-BD9C-98958517066F}" type="sibTrans" cxnId="{F95532E9-8928-4E4B-8654-410E2924D01A}">
      <dgm:prSet/>
      <dgm:spPr/>
      <dgm:t>
        <a:bodyPr/>
        <a:lstStyle/>
        <a:p>
          <a:endParaRPr lang="en-US"/>
        </a:p>
      </dgm:t>
    </dgm:pt>
    <dgm:pt modelId="{8BC2B333-F1FD-4748-84C4-D496D335FEF5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Churn refers to when a customer stops doing business with a company.</a:t>
          </a:r>
        </a:p>
      </dgm:t>
    </dgm:pt>
    <dgm:pt modelId="{C0FE6BB6-20A0-47EA-A81A-1B2B2C8988B3}" type="parTrans" cxnId="{F7BF3B2B-995A-430A-95F9-17CF8FE68498}">
      <dgm:prSet/>
      <dgm:spPr/>
      <dgm:t>
        <a:bodyPr/>
        <a:lstStyle/>
        <a:p>
          <a:endParaRPr lang="en-US"/>
        </a:p>
      </dgm:t>
    </dgm:pt>
    <dgm:pt modelId="{0C33A48D-2716-44FD-92F3-5E05465913B1}" type="sibTrans" cxnId="{F7BF3B2B-995A-430A-95F9-17CF8FE68498}">
      <dgm:prSet/>
      <dgm:spPr/>
      <dgm:t>
        <a:bodyPr/>
        <a:lstStyle/>
        <a:p>
          <a:endParaRPr lang="en-US"/>
        </a:p>
      </dgm:t>
    </dgm:pt>
    <dgm:pt modelId="{EDE78B76-7C11-4969-A7DF-28F8CF32405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Predicting churn helps businesses proactively retain customers.</a:t>
          </a:r>
        </a:p>
      </dgm:t>
    </dgm:pt>
    <dgm:pt modelId="{7169AEFD-E4C6-47A5-B564-58AE4DA47288}" type="parTrans" cxnId="{18852C21-6B97-452B-81F3-C61ECF0784F2}">
      <dgm:prSet/>
      <dgm:spPr/>
      <dgm:t>
        <a:bodyPr/>
        <a:lstStyle/>
        <a:p>
          <a:endParaRPr lang="en-US"/>
        </a:p>
      </dgm:t>
    </dgm:pt>
    <dgm:pt modelId="{A16D47C8-56D6-455C-AD4D-61E78BE15737}" type="sibTrans" cxnId="{18852C21-6B97-452B-81F3-C61ECF0784F2}">
      <dgm:prSet/>
      <dgm:spPr/>
      <dgm:t>
        <a:bodyPr/>
        <a:lstStyle/>
        <a:p>
          <a:endParaRPr lang="en-US"/>
        </a:p>
      </dgm:t>
    </dgm:pt>
    <dgm:pt modelId="{E867A223-C6DC-4783-9072-B1342D6BAC2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600" b="1"/>
            <a:t>Objective</a:t>
          </a:r>
          <a:r>
            <a:rPr lang="en-US" sz="1600"/>
            <a:t>:</a:t>
          </a:r>
        </a:p>
      </dgm:t>
    </dgm:pt>
    <dgm:pt modelId="{5414310D-B7CC-436E-ABC9-927380265C1D}" type="parTrans" cxnId="{B8E2B0E7-5A63-4422-B7D7-E83537572D1E}">
      <dgm:prSet/>
      <dgm:spPr/>
      <dgm:t>
        <a:bodyPr/>
        <a:lstStyle/>
        <a:p>
          <a:endParaRPr lang="en-US"/>
        </a:p>
      </dgm:t>
    </dgm:pt>
    <dgm:pt modelId="{FCD76ACB-62C2-42EB-929E-22D1851B4239}" type="sibTrans" cxnId="{B8E2B0E7-5A63-4422-B7D7-E83537572D1E}">
      <dgm:prSet/>
      <dgm:spPr/>
      <dgm:t>
        <a:bodyPr/>
        <a:lstStyle/>
        <a:p>
          <a:endParaRPr lang="en-US"/>
        </a:p>
      </dgm:t>
    </dgm:pt>
    <dgm:pt modelId="{BA3471C2-2BF0-413B-89F3-85DE59EA206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- Use machine learning to predict which customers are likely to churn.</a:t>
          </a:r>
        </a:p>
      </dgm:t>
    </dgm:pt>
    <dgm:pt modelId="{3C881599-9462-4B05-B57D-B470BF2152B5}" type="parTrans" cxnId="{122A5A8A-F23B-4E13-B45C-716BE986C1AC}">
      <dgm:prSet/>
      <dgm:spPr/>
      <dgm:t>
        <a:bodyPr/>
        <a:lstStyle/>
        <a:p>
          <a:endParaRPr lang="en-US"/>
        </a:p>
      </dgm:t>
    </dgm:pt>
    <dgm:pt modelId="{A0EE69D9-59B6-4BA5-A750-5DF3E1F388B6}" type="sibTrans" cxnId="{122A5A8A-F23B-4E13-B45C-716BE986C1AC}">
      <dgm:prSet/>
      <dgm:spPr/>
      <dgm:t>
        <a:bodyPr/>
        <a:lstStyle/>
        <a:p>
          <a:endParaRPr lang="en-US"/>
        </a:p>
      </dgm:t>
    </dgm:pt>
    <dgm:pt modelId="{14ABA5FE-798F-4E29-B7BC-B78C162CE09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/>
            <a:t>- Provide actionable insights for retention strategies.</a:t>
          </a:r>
        </a:p>
      </dgm:t>
    </dgm:pt>
    <dgm:pt modelId="{FE9D1A59-2CF0-4B3B-A7A5-ED68037932FA}" type="parTrans" cxnId="{D15F2B0C-EE71-4129-8D43-BD7541AE47E9}">
      <dgm:prSet/>
      <dgm:spPr/>
      <dgm:t>
        <a:bodyPr/>
        <a:lstStyle/>
        <a:p>
          <a:endParaRPr lang="en-US"/>
        </a:p>
      </dgm:t>
    </dgm:pt>
    <dgm:pt modelId="{5B856CA9-E8D1-4E84-8494-29AE67779C76}" type="sibTrans" cxnId="{D15F2B0C-EE71-4129-8D43-BD7541AE47E9}">
      <dgm:prSet/>
      <dgm:spPr/>
      <dgm:t>
        <a:bodyPr/>
        <a:lstStyle/>
        <a:p>
          <a:endParaRPr lang="en-US"/>
        </a:p>
      </dgm:t>
    </dgm:pt>
    <dgm:pt modelId="{25FFFFA6-EB0A-455A-B54D-6E11BE80F658}" type="pres">
      <dgm:prSet presAssocID="{EDB66ED2-7C3C-421B-9750-7F724F69848B}" presName="root" presStyleCnt="0">
        <dgm:presLayoutVars>
          <dgm:dir/>
          <dgm:resizeHandles val="exact"/>
        </dgm:presLayoutVars>
      </dgm:prSet>
      <dgm:spPr/>
    </dgm:pt>
    <dgm:pt modelId="{927441F4-ADDB-4C95-B74C-6DBB0E5EBE7F}" type="pres">
      <dgm:prSet presAssocID="{B11213F0-C0D8-4035-88C6-301819692516}" presName="compNode" presStyleCnt="0"/>
      <dgm:spPr/>
    </dgm:pt>
    <dgm:pt modelId="{08453DF0-E542-4143-9112-5CA29EFCDF06}" type="pres">
      <dgm:prSet presAssocID="{B11213F0-C0D8-4035-88C6-301819692516}" presName="iconRect" presStyleLbl="node1" presStyleIdx="0" presStyleCnt="6" custLinFactX="-74616" custLinFactNeighborX="-100000" custLinFactNeighborY="-1485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0566B02B-A823-46DB-810A-80575A71E740}" type="pres">
      <dgm:prSet presAssocID="{B11213F0-C0D8-4035-88C6-301819692516}" presName="spaceRect" presStyleCnt="0"/>
      <dgm:spPr/>
    </dgm:pt>
    <dgm:pt modelId="{15CB8FEB-52AF-48C0-B0C1-F14E30F3C888}" type="pres">
      <dgm:prSet presAssocID="{B11213F0-C0D8-4035-88C6-301819692516}" presName="textRect" presStyleLbl="revTx" presStyleIdx="0" presStyleCnt="6" custLinFactNeighborX="-81117" custLinFactNeighborY="-40087">
        <dgm:presLayoutVars>
          <dgm:chMax val="1"/>
          <dgm:chPref val="1"/>
        </dgm:presLayoutVars>
      </dgm:prSet>
      <dgm:spPr/>
    </dgm:pt>
    <dgm:pt modelId="{94D8F8AE-6D57-4339-8A02-E5CD0CE1C791}" type="pres">
      <dgm:prSet presAssocID="{A1ECAD2F-E8A0-4EAA-BD9C-98958517066F}" presName="sibTrans" presStyleCnt="0"/>
      <dgm:spPr/>
    </dgm:pt>
    <dgm:pt modelId="{4FE255CA-2A52-4AD2-8642-5CB077A98BBF}" type="pres">
      <dgm:prSet presAssocID="{8BC2B333-F1FD-4748-84C4-D496D335FEF5}" presName="compNode" presStyleCnt="0"/>
      <dgm:spPr/>
    </dgm:pt>
    <dgm:pt modelId="{297498F3-C774-4012-B877-59C126E282E9}" type="pres">
      <dgm:prSet presAssocID="{8BC2B333-F1FD-4748-84C4-D496D335FEF5}" presName="iconRect" presStyleLbl="node1" presStyleIdx="1" presStyleCnt="6" custLinFactX="-200000" custLinFactNeighborX="-230395" custLinFactNeighborY="391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DF34196E-44AC-4790-A0B8-06913E1F9A9A}" type="pres">
      <dgm:prSet presAssocID="{8BC2B333-F1FD-4748-84C4-D496D335FEF5}" presName="spaceRect" presStyleCnt="0"/>
      <dgm:spPr/>
    </dgm:pt>
    <dgm:pt modelId="{8B2083EB-4B25-4100-B4D4-72BACABECE3D}" type="pres">
      <dgm:prSet presAssocID="{8BC2B333-F1FD-4748-84C4-D496D335FEF5}" presName="textRect" presStyleLbl="revTx" presStyleIdx="1" presStyleCnt="6" custScaleX="395902" custLinFactY="-26468" custLinFactNeighborX="27079" custLinFactNeighborY="-100000">
        <dgm:presLayoutVars>
          <dgm:chMax val="1"/>
          <dgm:chPref val="1"/>
        </dgm:presLayoutVars>
      </dgm:prSet>
      <dgm:spPr/>
    </dgm:pt>
    <dgm:pt modelId="{2FD5147E-B9A4-4C6F-B267-47174363DF6E}" type="pres">
      <dgm:prSet presAssocID="{0C33A48D-2716-44FD-92F3-5E05465913B1}" presName="sibTrans" presStyleCnt="0"/>
      <dgm:spPr/>
    </dgm:pt>
    <dgm:pt modelId="{8855139C-3740-49E0-A906-628CDE247CF7}" type="pres">
      <dgm:prSet presAssocID="{EDE78B76-7C11-4969-A7DF-28F8CF32405A}" presName="compNode" presStyleCnt="0"/>
      <dgm:spPr/>
    </dgm:pt>
    <dgm:pt modelId="{43E50FD1-3324-4541-83BB-C2A9D781706F}" type="pres">
      <dgm:prSet presAssocID="{EDE78B76-7C11-4969-A7DF-28F8CF32405A}" presName="iconRect" presStyleLbl="node1" presStyleIdx="2" presStyleCnt="6" custLinFactX="-51668" custLinFactNeighborX="-100000" custLinFactNeighborY="-25171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DDC76667-1D9D-4D18-8452-4F507D5133A5}" type="pres">
      <dgm:prSet presAssocID="{EDE78B76-7C11-4969-A7DF-28F8CF32405A}" presName="spaceRect" presStyleCnt="0"/>
      <dgm:spPr/>
    </dgm:pt>
    <dgm:pt modelId="{3E404883-8DFA-4E8F-B946-4525366A4F9C}" type="pres">
      <dgm:prSet presAssocID="{EDE78B76-7C11-4969-A7DF-28F8CF32405A}" presName="textRect" presStyleLbl="revTx" presStyleIdx="2" presStyleCnt="6" custScaleX="325245" custLinFactX="57059" custLinFactY="-66084" custLinFactNeighborX="100000" custLinFactNeighborY="-100000">
        <dgm:presLayoutVars>
          <dgm:chMax val="1"/>
          <dgm:chPref val="1"/>
        </dgm:presLayoutVars>
      </dgm:prSet>
      <dgm:spPr/>
    </dgm:pt>
    <dgm:pt modelId="{F5D8DBF9-19F4-4E34-82FA-ED1CA6A1B916}" type="pres">
      <dgm:prSet presAssocID="{A16D47C8-56D6-455C-AD4D-61E78BE15737}" presName="sibTrans" presStyleCnt="0"/>
      <dgm:spPr/>
    </dgm:pt>
    <dgm:pt modelId="{BEB32DC5-05CD-4A9B-87C9-41A19D89A9B1}" type="pres">
      <dgm:prSet presAssocID="{E867A223-C6DC-4783-9072-B1342D6BAC2F}" presName="compNode" presStyleCnt="0"/>
      <dgm:spPr/>
    </dgm:pt>
    <dgm:pt modelId="{DA493A9A-74E5-40EB-934B-9E7E05ABAC0F}" type="pres">
      <dgm:prSet presAssocID="{E867A223-C6DC-4783-9072-B1342D6BAC2F}" presName="iconRect" presStyleLbl="node1" presStyleIdx="3" presStyleCnt="6" custLinFactX="-496350" custLinFactY="100000" custLinFactNeighborX="-500000" custLinFactNeighborY="111258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BFCA0C23-6C8D-4472-8A56-67E51689ECD2}" type="pres">
      <dgm:prSet presAssocID="{E867A223-C6DC-4783-9072-B1342D6BAC2F}" presName="spaceRect" presStyleCnt="0"/>
      <dgm:spPr/>
    </dgm:pt>
    <dgm:pt modelId="{F519388A-BEDD-46CE-98FF-B70C2B6A2BAC}" type="pres">
      <dgm:prSet presAssocID="{E867A223-C6DC-4783-9072-B1342D6BAC2F}" presName="textRect" presStyleLbl="revTx" presStyleIdx="3" presStyleCnt="6" custScaleX="140782" custLinFactX="-200000" custLinFactY="100000" custLinFactNeighborX="-234294" custLinFactNeighborY="115986">
        <dgm:presLayoutVars>
          <dgm:chMax val="1"/>
          <dgm:chPref val="1"/>
        </dgm:presLayoutVars>
      </dgm:prSet>
      <dgm:spPr/>
    </dgm:pt>
    <dgm:pt modelId="{FC6804E9-5034-46C9-A2E4-31C24E6A9F6D}" type="pres">
      <dgm:prSet presAssocID="{FCD76ACB-62C2-42EB-929E-22D1851B4239}" presName="sibTrans" presStyleCnt="0"/>
      <dgm:spPr/>
    </dgm:pt>
    <dgm:pt modelId="{468B11EA-C795-4490-8E3A-037A8C9BCCC4}" type="pres">
      <dgm:prSet presAssocID="{BA3471C2-2BF0-413B-89F3-85DE59EA2068}" presName="compNode" presStyleCnt="0"/>
      <dgm:spPr/>
    </dgm:pt>
    <dgm:pt modelId="{B4652F83-973E-4CC8-B7D9-A2851381637F}" type="pres">
      <dgm:prSet presAssocID="{BA3471C2-2BF0-413B-89F3-85DE59EA2068}" presName="iconRect" presStyleLbl="node1" presStyleIdx="4" presStyleCnt="6" custLinFactX="-100000" custLinFactNeighborX="-184491" custLinFactNeighborY="-538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D91271AE-F2BA-48E2-8DF2-206BFC519AA7}" type="pres">
      <dgm:prSet presAssocID="{BA3471C2-2BF0-413B-89F3-85DE59EA2068}" presName="spaceRect" presStyleCnt="0"/>
      <dgm:spPr/>
    </dgm:pt>
    <dgm:pt modelId="{EE39B56A-D0AB-44F8-98C7-58E963E7BF1A}" type="pres">
      <dgm:prSet presAssocID="{BA3471C2-2BF0-413B-89F3-85DE59EA2068}" presName="textRect" presStyleLbl="revTx" presStyleIdx="4" presStyleCnt="6" custScaleX="432445" custLinFactX="2490" custLinFactY="-46904" custLinFactNeighborX="100000" custLinFactNeighborY="-100000">
        <dgm:presLayoutVars>
          <dgm:chMax val="1"/>
          <dgm:chPref val="1"/>
        </dgm:presLayoutVars>
      </dgm:prSet>
      <dgm:spPr/>
    </dgm:pt>
    <dgm:pt modelId="{60C9A0EB-DF54-43EF-A7BE-F38173087CCE}" type="pres">
      <dgm:prSet presAssocID="{A0EE69D9-59B6-4BA5-A750-5DF3E1F388B6}" presName="sibTrans" presStyleCnt="0"/>
      <dgm:spPr/>
    </dgm:pt>
    <dgm:pt modelId="{06F0A878-7C11-4220-A52F-CB5202E3A27E}" type="pres">
      <dgm:prSet presAssocID="{14ABA5FE-798F-4E29-B7BC-B78C162CE09D}" presName="compNode" presStyleCnt="0"/>
      <dgm:spPr/>
    </dgm:pt>
    <dgm:pt modelId="{BCCF4285-5A07-47D6-84A3-93DE76A33E3E}" type="pres">
      <dgm:prSet presAssocID="{14ABA5FE-798F-4E29-B7BC-B78C162CE09D}" presName="iconRect" presStyleLbl="node1" presStyleIdx="5" presStyleCnt="6" custLinFactX="-100000" custLinFactNeighborX="-172316" custLinFactNeighborY="-44561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pper board"/>
        </a:ext>
      </dgm:extLst>
    </dgm:pt>
    <dgm:pt modelId="{1B605602-584C-4C78-847D-57D39A2BCA15}" type="pres">
      <dgm:prSet presAssocID="{14ABA5FE-798F-4E29-B7BC-B78C162CE09D}" presName="spaceRect" presStyleCnt="0"/>
      <dgm:spPr/>
    </dgm:pt>
    <dgm:pt modelId="{F6E327FE-F86D-432A-BA2E-66171FA66FFE}" type="pres">
      <dgm:prSet presAssocID="{14ABA5FE-798F-4E29-B7BC-B78C162CE09D}" presName="textRect" presStyleLbl="revTx" presStyleIdx="5" presStyleCnt="6" custScaleX="367395" custLinFactX="9670" custLinFactY="-88827" custLinFactNeighborX="100000" custLinFactNeighborY="-100000">
        <dgm:presLayoutVars>
          <dgm:chMax val="1"/>
          <dgm:chPref val="1"/>
        </dgm:presLayoutVars>
      </dgm:prSet>
      <dgm:spPr/>
    </dgm:pt>
  </dgm:ptLst>
  <dgm:cxnLst>
    <dgm:cxn modelId="{D15F2B0C-EE71-4129-8D43-BD7541AE47E9}" srcId="{EDB66ED2-7C3C-421B-9750-7F724F69848B}" destId="{14ABA5FE-798F-4E29-B7BC-B78C162CE09D}" srcOrd="5" destOrd="0" parTransId="{FE9D1A59-2CF0-4B3B-A7A5-ED68037932FA}" sibTransId="{5B856CA9-E8D1-4E84-8494-29AE67779C76}"/>
    <dgm:cxn modelId="{5D37DC18-00C1-4520-B0E1-253C752F406E}" type="presOf" srcId="{EDE78B76-7C11-4969-A7DF-28F8CF32405A}" destId="{3E404883-8DFA-4E8F-B946-4525366A4F9C}" srcOrd="0" destOrd="0" presId="urn:microsoft.com/office/officeart/2018/2/layout/IconLabelList"/>
    <dgm:cxn modelId="{18852C21-6B97-452B-81F3-C61ECF0784F2}" srcId="{EDB66ED2-7C3C-421B-9750-7F724F69848B}" destId="{EDE78B76-7C11-4969-A7DF-28F8CF32405A}" srcOrd="2" destOrd="0" parTransId="{7169AEFD-E4C6-47A5-B564-58AE4DA47288}" sibTransId="{A16D47C8-56D6-455C-AD4D-61E78BE15737}"/>
    <dgm:cxn modelId="{F7BF3B2B-995A-430A-95F9-17CF8FE68498}" srcId="{EDB66ED2-7C3C-421B-9750-7F724F69848B}" destId="{8BC2B333-F1FD-4748-84C4-D496D335FEF5}" srcOrd="1" destOrd="0" parTransId="{C0FE6BB6-20A0-47EA-A81A-1B2B2C8988B3}" sibTransId="{0C33A48D-2716-44FD-92F3-5E05465913B1}"/>
    <dgm:cxn modelId="{D5E9EA44-F850-466C-A7BE-E8A6CDB992E0}" type="presOf" srcId="{14ABA5FE-798F-4E29-B7BC-B78C162CE09D}" destId="{F6E327FE-F86D-432A-BA2E-66171FA66FFE}" srcOrd="0" destOrd="0" presId="urn:microsoft.com/office/officeart/2018/2/layout/IconLabelList"/>
    <dgm:cxn modelId="{735FEB51-2F4B-42FE-8E0C-016915A36BCC}" type="presOf" srcId="{EDB66ED2-7C3C-421B-9750-7F724F69848B}" destId="{25FFFFA6-EB0A-455A-B54D-6E11BE80F658}" srcOrd="0" destOrd="0" presId="urn:microsoft.com/office/officeart/2018/2/layout/IconLabelList"/>
    <dgm:cxn modelId="{05E9617C-FC93-42BF-9863-9E44241BF44D}" type="presOf" srcId="{B11213F0-C0D8-4035-88C6-301819692516}" destId="{15CB8FEB-52AF-48C0-B0C1-F14E30F3C888}" srcOrd="0" destOrd="0" presId="urn:microsoft.com/office/officeart/2018/2/layout/IconLabelList"/>
    <dgm:cxn modelId="{122A5A8A-F23B-4E13-B45C-716BE986C1AC}" srcId="{EDB66ED2-7C3C-421B-9750-7F724F69848B}" destId="{BA3471C2-2BF0-413B-89F3-85DE59EA2068}" srcOrd="4" destOrd="0" parTransId="{3C881599-9462-4B05-B57D-B470BF2152B5}" sibTransId="{A0EE69D9-59B6-4BA5-A750-5DF3E1F388B6}"/>
    <dgm:cxn modelId="{951D1DB6-4AC3-408C-B023-1805930D74B6}" type="presOf" srcId="{BA3471C2-2BF0-413B-89F3-85DE59EA2068}" destId="{EE39B56A-D0AB-44F8-98C7-58E963E7BF1A}" srcOrd="0" destOrd="0" presId="urn:microsoft.com/office/officeart/2018/2/layout/IconLabelList"/>
    <dgm:cxn modelId="{5942B3BE-28C3-4657-954A-72017ECEF790}" type="presOf" srcId="{E867A223-C6DC-4783-9072-B1342D6BAC2F}" destId="{F519388A-BEDD-46CE-98FF-B70C2B6A2BAC}" srcOrd="0" destOrd="0" presId="urn:microsoft.com/office/officeart/2018/2/layout/IconLabelList"/>
    <dgm:cxn modelId="{821A14DB-3E9D-4A50-88D6-D7F9797C5EAD}" type="presOf" srcId="{8BC2B333-F1FD-4748-84C4-D496D335FEF5}" destId="{8B2083EB-4B25-4100-B4D4-72BACABECE3D}" srcOrd="0" destOrd="0" presId="urn:microsoft.com/office/officeart/2018/2/layout/IconLabelList"/>
    <dgm:cxn modelId="{B8E2B0E7-5A63-4422-B7D7-E83537572D1E}" srcId="{EDB66ED2-7C3C-421B-9750-7F724F69848B}" destId="{E867A223-C6DC-4783-9072-B1342D6BAC2F}" srcOrd="3" destOrd="0" parTransId="{5414310D-B7CC-436E-ABC9-927380265C1D}" sibTransId="{FCD76ACB-62C2-42EB-929E-22D1851B4239}"/>
    <dgm:cxn modelId="{F95532E9-8928-4E4B-8654-410E2924D01A}" srcId="{EDB66ED2-7C3C-421B-9750-7F724F69848B}" destId="{B11213F0-C0D8-4035-88C6-301819692516}" srcOrd="0" destOrd="0" parTransId="{F25274A9-70C7-47BC-B56D-80ACADB149EB}" sibTransId="{A1ECAD2F-E8A0-4EAA-BD9C-98958517066F}"/>
    <dgm:cxn modelId="{0930587E-51D0-41EC-9657-C288BA938F07}" type="presParOf" srcId="{25FFFFA6-EB0A-455A-B54D-6E11BE80F658}" destId="{927441F4-ADDB-4C95-B74C-6DBB0E5EBE7F}" srcOrd="0" destOrd="0" presId="urn:microsoft.com/office/officeart/2018/2/layout/IconLabelList"/>
    <dgm:cxn modelId="{8BFD6764-F18C-42ED-A448-C8A94139F810}" type="presParOf" srcId="{927441F4-ADDB-4C95-B74C-6DBB0E5EBE7F}" destId="{08453DF0-E542-4143-9112-5CA29EFCDF06}" srcOrd="0" destOrd="0" presId="urn:microsoft.com/office/officeart/2018/2/layout/IconLabelList"/>
    <dgm:cxn modelId="{3F09FF62-4BE6-4F42-B074-045397BAB7DE}" type="presParOf" srcId="{927441F4-ADDB-4C95-B74C-6DBB0E5EBE7F}" destId="{0566B02B-A823-46DB-810A-80575A71E740}" srcOrd="1" destOrd="0" presId="urn:microsoft.com/office/officeart/2018/2/layout/IconLabelList"/>
    <dgm:cxn modelId="{75A415CB-8878-42FC-8827-B82DC24F7AED}" type="presParOf" srcId="{927441F4-ADDB-4C95-B74C-6DBB0E5EBE7F}" destId="{15CB8FEB-52AF-48C0-B0C1-F14E30F3C888}" srcOrd="2" destOrd="0" presId="urn:microsoft.com/office/officeart/2018/2/layout/IconLabelList"/>
    <dgm:cxn modelId="{EFDEF30B-1B14-41CF-84CC-589D01C0ED13}" type="presParOf" srcId="{25FFFFA6-EB0A-455A-B54D-6E11BE80F658}" destId="{94D8F8AE-6D57-4339-8A02-E5CD0CE1C791}" srcOrd="1" destOrd="0" presId="urn:microsoft.com/office/officeart/2018/2/layout/IconLabelList"/>
    <dgm:cxn modelId="{3F1F0400-D485-48ED-9895-576380A0DBB0}" type="presParOf" srcId="{25FFFFA6-EB0A-455A-B54D-6E11BE80F658}" destId="{4FE255CA-2A52-4AD2-8642-5CB077A98BBF}" srcOrd="2" destOrd="0" presId="urn:microsoft.com/office/officeart/2018/2/layout/IconLabelList"/>
    <dgm:cxn modelId="{7BCF5CC7-E4BF-4105-9B94-8209877C44BE}" type="presParOf" srcId="{4FE255CA-2A52-4AD2-8642-5CB077A98BBF}" destId="{297498F3-C774-4012-B877-59C126E282E9}" srcOrd="0" destOrd="0" presId="urn:microsoft.com/office/officeart/2018/2/layout/IconLabelList"/>
    <dgm:cxn modelId="{5E27361E-6297-4616-97D7-0E7A8B04DDEE}" type="presParOf" srcId="{4FE255CA-2A52-4AD2-8642-5CB077A98BBF}" destId="{DF34196E-44AC-4790-A0B8-06913E1F9A9A}" srcOrd="1" destOrd="0" presId="urn:microsoft.com/office/officeart/2018/2/layout/IconLabelList"/>
    <dgm:cxn modelId="{420A357F-4CED-4C48-B41F-2A19EE1B2FF4}" type="presParOf" srcId="{4FE255CA-2A52-4AD2-8642-5CB077A98BBF}" destId="{8B2083EB-4B25-4100-B4D4-72BACABECE3D}" srcOrd="2" destOrd="0" presId="urn:microsoft.com/office/officeart/2018/2/layout/IconLabelList"/>
    <dgm:cxn modelId="{BB79F819-4C6C-4CEC-A76A-3C3B29650121}" type="presParOf" srcId="{25FFFFA6-EB0A-455A-B54D-6E11BE80F658}" destId="{2FD5147E-B9A4-4C6F-B267-47174363DF6E}" srcOrd="3" destOrd="0" presId="urn:microsoft.com/office/officeart/2018/2/layout/IconLabelList"/>
    <dgm:cxn modelId="{AC244E1A-2A33-4B80-8750-2F67E0BAF42B}" type="presParOf" srcId="{25FFFFA6-EB0A-455A-B54D-6E11BE80F658}" destId="{8855139C-3740-49E0-A906-628CDE247CF7}" srcOrd="4" destOrd="0" presId="urn:microsoft.com/office/officeart/2018/2/layout/IconLabelList"/>
    <dgm:cxn modelId="{5AEF0EE5-0625-4F44-94C1-DD32F04D906D}" type="presParOf" srcId="{8855139C-3740-49E0-A906-628CDE247CF7}" destId="{43E50FD1-3324-4541-83BB-C2A9D781706F}" srcOrd="0" destOrd="0" presId="urn:microsoft.com/office/officeart/2018/2/layout/IconLabelList"/>
    <dgm:cxn modelId="{962D7F31-2863-499B-B52F-EDE5DEC433DD}" type="presParOf" srcId="{8855139C-3740-49E0-A906-628CDE247CF7}" destId="{DDC76667-1D9D-4D18-8452-4F507D5133A5}" srcOrd="1" destOrd="0" presId="urn:microsoft.com/office/officeart/2018/2/layout/IconLabelList"/>
    <dgm:cxn modelId="{04D3A734-78CB-4EC5-B0C5-B726A702EAE2}" type="presParOf" srcId="{8855139C-3740-49E0-A906-628CDE247CF7}" destId="{3E404883-8DFA-4E8F-B946-4525366A4F9C}" srcOrd="2" destOrd="0" presId="urn:microsoft.com/office/officeart/2018/2/layout/IconLabelList"/>
    <dgm:cxn modelId="{658F4FEB-7F85-4DC2-9543-2F56989F2EFD}" type="presParOf" srcId="{25FFFFA6-EB0A-455A-B54D-6E11BE80F658}" destId="{F5D8DBF9-19F4-4E34-82FA-ED1CA6A1B916}" srcOrd="5" destOrd="0" presId="urn:microsoft.com/office/officeart/2018/2/layout/IconLabelList"/>
    <dgm:cxn modelId="{E2A7FACC-11F0-437F-A909-C0522FC94F0D}" type="presParOf" srcId="{25FFFFA6-EB0A-455A-B54D-6E11BE80F658}" destId="{BEB32DC5-05CD-4A9B-87C9-41A19D89A9B1}" srcOrd="6" destOrd="0" presId="urn:microsoft.com/office/officeart/2018/2/layout/IconLabelList"/>
    <dgm:cxn modelId="{6EB497C0-6EAD-489F-8C55-6A5EE95C51FD}" type="presParOf" srcId="{BEB32DC5-05CD-4A9B-87C9-41A19D89A9B1}" destId="{DA493A9A-74E5-40EB-934B-9E7E05ABAC0F}" srcOrd="0" destOrd="0" presId="urn:microsoft.com/office/officeart/2018/2/layout/IconLabelList"/>
    <dgm:cxn modelId="{1F45AF51-524F-48CB-8D03-B6D203EA46AB}" type="presParOf" srcId="{BEB32DC5-05CD-4A9B-87C9-41A19D89A9B1}" destId="{BFCA0C23-6C8D-4472-8A56-67E51689ECD2}" srcOrd="1" destOrd="0" presId="urn:microsoft.com/office/officeart/2018/2/layout/IconLabelList"/>
    <dgm:cxn modelId="{8F930B6D-0350-4B39-870B-0894869413B9}" type="presParOf" srcId="{BEB32DC5-05CD-4A9B-87C9-41A19D89A9B1}" destId="{F519388A-BEDD-46CE-98FF-B70C2B6A2BAC}" srcOrd="2" destOrd="0" presId="urn:microsoft.com/office/officeart/2018/2/layout/IconLabelList"/>
    <dgm:cxn modelId="{DAFA3D9D-6776-401C-94B3-C0F373D5A4B4}" type="presParOf" srcId="{25FFFFA6-EB0A-455A-B54D-6E11BE80F658}" destId="{FC6804E9-5034-46C9-A2E4-31C24E6A9F6D}" srcOrd="7" destOrd="0" presId="urn:microsoft.com/office/officeart/2018/2/layout/IconLabelList"/>
    <dgm:cxn modelId="{286FF92F-1691-4061-8C12-6A289131416C}" type="presParOf" srcId="{25FFFFA6-EB0A-455A-B54D-6E11BE80F658}" destId="{468B11EA-C795-4490-8E3A-037A8C9BCCC4}" srcOrd="8" destOrd="0" presId="urn:microsoft.com/office/officeart/2018/2/layout/IconLabelList"/>
    <dgm:cxn modelId="{364AFECB-5983-41AF-9543-965583D7AAA6}" type="presParOf" srcId="{468B11EA-C795-4490-8E3A-037A8C9BCCC4}" destId="{B4652F83-973E-4CC8-B7D9-A2851381637F}" srcOrd="0" destOrd="0" presId="urn:microsoft.com/office/officeart/2018/2/layout/IconLabelList"/>
    <dgm:cxn modelId="{859187D5-0D87-497C-A1D7-0F10CC84BE52}" type="presParOf" srcId="{468B11EA-C795-4490-8E3A-037A8C9BCCC4}" destId="{D91271AE-F2BA-48E2-8DF2-206BFC519AA7}" srcOrd="1" destOrd="0" presId="urn:microsoft.com/office/officeart/2018/2/layout/IconLabelList"/>
    <dgm:cxn modelId="{5736B00D-3628-49F7-B35F-5A09F7943D53}" type="presParOf" srcId="{468B11EA-C795-4490-8E3A-037A8C9BCCC4}" destId="{EE39B56A-D0AB-44F8-98C7-58E963E7BF1A}" srcOrd="2" destOrd="0" presId="urn:microsoft.com/office/officeart/2018/2/layout/IconLabelList"/>
    <dgm:cxn modelId="{5709FC4A-47AB-4D27-9EA6-B90F3B360F23}" type="presParOf" srcId="{25FFFFA6-EB0A-455A-B54D-6E11BE80F658}" destId="{60C9A0EB-DF54-43EF-A7BE-F38173087CCE}" srcOrd="9" destOrd="0" presId="urn:microsoft.com/office/officeart/2018/2/layout/IconLabelList"/>
    <dgm:cxn modelId="{7B067958-D91A-4F4A-A30E-CCEDEAF08715}" type="presParOf" srcId="{25FFFFA6-EB0A-455A-B54D-6E11BE80F658}" destId="{06F0A878-7C11-4220-A52F-CB5202E3A27E}" srcOrd="10" destOrd="0" presId="urn:microsoft.com/office/officeart/2018/2/layout/IconLabelList"/>
    <dgm:cxn modelId="{CD87435D-293B-4769-A99A-9EB43E6F469C}" type="presParOf" srcId="{06F0A878-7C11-4220-A52F-CB5202E3A27E}" destId="{BCCF4285-5A07-47D6-84A3-93DE76A33E3E}" srcOrd="0" destOrd="0" presId="urn:microsoft.com/office/officeart/2018/2/layout/IconLabelList"/>
    <dgm:cxn modelId="{71E3F38B-CF47-4DEE-BABE-7AB6990133B7}" type="presParOf" srcId="{06F0A878-7C11-4220-A52F-CB5202E3A27E}" destId="{1B605602-584C-4C78-847D-57D39A2BCA15}" srcOrd="1" destOrd="0" presId="urn:microsoft.com/office/officeart/2018/2/layout/IconLabelList"/>
    <dgm:cxn modelId="{E342664A-B1CA-4DCF-B041-68252BCD4C1F}" type="presParOf" srcId="{06F0A878-7C11-4220-A52F-CB5202E3A27E}" destId="{F6E327FE-F86D-432A-BA2E-66171FA66FF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3DF0-E542-4143-9112-5CA29EFCDF06}">
      <dsp:nvSpPr>
        <dsp:cNvPr id="0" name=""/>
        <dsp:cNvSpPr/>
      </dsp:nvSpPr>
      <dsp:spPr>
        <a:xfrm>
          <a:off x="171468" y="170177"/>
          <a:ext cx="350419" cy="3504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CB8FEB-52AF-48C0-B0C1-F14E30F3C888}">
      <dsp:nvSpPr>
        <dsp:cNvPr id="0" name=""/>
        <dsp:cNvSpPr/>
      </dsp:nvSpPr>
      <dsp:spPr>
        <a:xfrm>
          <a:off x="0" y="576824"/>
          <a:ext cx="778710" cy="331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What is churn?</a:t>
          </a:r>
        </a:p>
      </dsp:txBody>
      <dsp:txXfrm>
        <a:off x="0" y="576824"/>
        <a:ext cx="778710" cy="331256"/>
      </dsp:txXfrm>
    </dsp:sp>
    <dsp:sp modelId="{297498F3-C774-4012-B877-59C126E282E9}">
      <dsp:nvSpPr>
        <dsp:cNvPr id="0" name=""/>
        <dsp:cNvSpPr/>
      </dsp:nvSpPr>
      <dsp:spPr>
        <a:xfrm>
          <a:off x="1342264" y="235957"/>
          <a:ext cx="350419" cy="35041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2083EB-4B25-4100-B4D4-72BACABECE3D}">
      <dsp:nvSpPr>
        <dsp:cNvPr id="0" name=""/>
        <dsp:cNvSpPr/>
      </dsp:nvSpPr>
      <dsp:spPr>
        <a:xfrm>
          <a:off x="1695065" y="290682"/>
          <a:ext cx="3082932" cy="331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Churn refers to when a customer stops doing business with a company.</a:t>
          </a:r>
        </a:p>
      </dsp:txBody>
      <dsp:txXfrm>
        <a:off x="1695065" y="290682"/>
        <a:ext cx="3082932" cy="331256"/>
      </dsp:txXfrm>
    </dsp:sp>
    <dsp:sp modelId="{43E50FD1-3324-4541-83BB-C2A9D781706F}">
      <dsp:nvSpPr>
        <dsp:cNvPr id="0" name=""/>
        <dsp:cNvSpPr/>
      </dsp:nvSpPr>
      <dsp:spPr>
        <a:xfrm>
          <a:off x="1245207" y="1147345"/>
          <a:ext cx="350419" cy="35041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404883-8DFA-4E8F-B946-4525366A4F9C}">
      <dsp:nvSpPr>
        <dsp:cNvPr id="0" name=""/>
        <dsp:cNvSpPr/>
      </dsp:nvSpPr>
      <dsp:spPr>
        <a:xfrm>
          <a:off x="1908568" y="1172776"/>
          <a:ext cx="2532718" cy="331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Predicting churn helps businesses proactively retain customers.</a:t>
          </a:r>
        </a:p>
      </dsp:txBody>
      <dsp:txXfrm>
        <a:off x="1908568" y="1172776"/>
        <a:ext cx="2532718" cy="331256"/>
      </dsp:txXfrm>
    </dsp:sp>
    <dsp:sp modelId="{DA493A9A-74E5-40EB-934B-9E7E05ABAC0F}">
      <dsp:nvSpPr>
        <dsp:cNvPr id="0" name=""/>
        <dsp:cNvSpPr/>
      </dsp:nvSpPr>
      <dsp:spPr>
        <a:xfrm>
          <a:off x="236049" y="1975839"/>
          <a:ext cx="350419" cy="35041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19388A-BEDD-46CE-98FF-B70C2B6A2BAC}">
      <dsp:nvSpPr>
        <dsp:cNvPr id="0" name=""/>
        <dsp:cNvSpPr/>
      </dsp:nvSpPr>
      <dsp:spPr>
        <a:xfrm>
          <a:off x="0" y="2438407"/>
          <a:ext cx="1096284" cy="331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/>
            <a:t>Objective</a:t>
          </a:r>
          <a:r>
            <a:rPr lang="en-US" sz="1600" kern="1200"/>
            <a:t>:</a:t>
          </a:r>
        </a:p>
      </dsp:txBody>
      <dsp:txXfrm>
        <a:off x="0" y="2438407"/>
        <a:ext cx="1096284" cy="331256"/>
      </dsp:txXfrm>
    </dsp:sp>
    <dsp:sp modelId="{B4652F83-973E-4CC8-B7D9-A2851381637F}">
      <dsp:nvSpPr>
        <dsp:cNvPr id="0" name=""/>
        <dsp:cNvSpPr/>
      </dsp:nvSpPr>
      <dsp:spPr>
        <a:xfrm>
          <a:off x="1396048" y="2230004"/>
          <a:ext cx="350419" cy="35041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39B56A-D0AB-44F8-98C7-58E963E7BF1A}">
      <dsp:nvSpPr>
        <dsp:cNvPr id="0" name=""/>
        <dsp:cNvSpPr/>
      </dsp:nvSpPr>
      <dsp:spPr>
        <a:xfrm>
          <a:off x="1682524" y="2249636"/>
          <a:ext cx="3367496" cy="331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- Use machine learning to predict which customers are likely to churn.</a:t>
          </a:r>
        </a:p>
      </dsp:txBody>
      <dsp:txXfrm>
        <a:off x="1682524" y="2249636"/>
        <a:ext cx="3367496" cy="331256"/>
      </dsp:txXfrm>
    </dsp:sp>
    <dsp:sp modelId="{BCCF4285-5A07-47D6-84A3-93DE76A33E3E}">
      <dsp:nvSpPr>
        <dsp:cNvPr id="0" name=""/>
        <dsp:cNvSpPr/>
      </dsp:nvSpPr>
      <dsp:spPr>
        <a:xfrm>
          <a:off x="1438712" y="3106048"/>
          <a:ext cx="350419" cy="350419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E327FE-F86D-432A-BA2E-66171FA66FFE}">
      <dsp:nvSpPr>
        <dsp:cNvPr id="0" name=""/>
        <dsp:cNvSpPr/>
      </dsp:nvSpPr>
      <dsp:spPr>
        <a:xfrm>
          <a:off x="1991711" y="3124088"/>
          <a:ext cx="2860945" cy="331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- Provide actionable insights for retention strategies.</a:t>
          </a:r>
        </a:p>
      </dsp:txBody>
      <dsp:txXfrm>
        <a:off x="1991711" y="3124088"/>
        <a:ext cx="2860945" cy="3312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png>
</file>

<file path=ppt/media/image27.png>
</file>

<file path=ppt/media/image28.png>
</file>

<file path=ppt/media/image29.jpeg>
</file>

<file path=ppt/media/image3.png>
</file>

<file path=ppt/media/image30.gif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49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18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88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752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261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732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51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519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730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16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1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786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 descr="A group of multi colored wooden stick figures">
            <a:extLst>
              <a:ext uri="{FF2B5EF4-FFF2-40B4-BE49-F238E27FC236}">
                <a16:creationId xmlns:a16="http://schemas.microsoft.com/office/drawing/2014/main" id="{D4401214-A3E0-A99F-FEA5-5E58C6469A1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r="7690"/>
          <a:stretch/>
        </p:blipFill>
        <p:spPr>
          <a:xfrm>
            <a:off x="20" y="10"/>
            <a:ext cx="9141692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3063240"/>
          </a:xfrm>
        </p:spPr>
        <p:txBody>
          <a:bodyPr>
            <a:normAutofit/>
          </a:bodyPr>
          <a:lstStyle/>
          <a:p>
            <a:r>
              <a:rPr lang="en-US" sz="5700">
                <a:solidFill>
                  <a:schemeClr val="bg1"/>
                </a:solidFill>
              </a:rPr>
              <a:t>Customer Churn Prediction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5286" y="4599432"/>
            <a:ext cx="6858000" cy="153619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latin typeface="+mj-lt"/>
              </a:rPr>
              <a:t>Using Machine Learning Classifiers</a:t>
            </a:r>
          </a:p>
          <a:p>
            <a:r>
              <a:rPr lang="en-US">
                <a:solidFill>
                  <a:schemeClr val="bg1"/>
                </a:solidFill>
                <a:latin typeface="+mj-lt"/>
              </a:rPr>
              <a:t>By Model Masters</a:t>
            </a:r>
          </a:p>
        </p:txBody>
      </p:sp>
      <p:sp>
        <p:nvSpPr>
          <p:cNvPr id="6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0654" y="4368623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36538 w 3182692"/>
              <a:gd name="connsiteY1" fmla="*/ 0 h 18288"/>
              <a:gd name="connsiteX2" fmla="*/ 1273077 w 3182692"/>
              <a:gd name="connsiteY2" fmla="*/ 0 h 18288"/>
              <a:gd name="connsiteX3" fmla="*/ 1909615 w 3182692"/>
              <a:gd name="connsiteY3" fmla="*/ 0 h 18288"/>
              <a:gd name="connsiteX4" fmla="*/ 2482500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609807 w 3182692"/>
              <a:gd name="connsiteY7" fmla="*/ 18288 h 18288"/>
              <a:gd name="connsiteX8" fmla="*/ 2068750 w 3182692"/>
              <a:gd name="connsiteY8" fmla="*/ 18288 h 18288"/>
              <a:gd name="connsiteX9" fmla="*/ 1432211 w 3182692"/>
              <a:gd name="connsiteY9" fmla="*/ 18288 h 18288"/>
              <a:gd name="connsiteX10" fmla="*/ 859327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07727" y="-28"/>
                  <a:pt x="1273077" y="0"/>
                </a:cubicBezTo>
                <a:cubicBezTo>
                  <a:pt x="1538427" y="28"/>
                  <a:pt x="1698640" y="-12775"/>
                  <a:pt x="1909615" y="0"/>
                </a:cubicBezTo>
                <a:cubicBezTo>
                  <a:pt x="2120590" y="12775"/>
                  <a:pt x="2210293" y="-21823"/>
                  <a:pt x="2482500" y="0"/>
                </a:cubicBezTo>
                <a:cubicBezTo>
                  <a:pt x="2754708" y="21823"/>
                  <a:pt x="3004133" y="-28750"/>
                  <a:pt x="3182692" y="0"/>
                </a:cubicBezTo>
                <a:cubicBezTo>
                  <a:pt x="3183134" y="4516"/>
                  <a:pt x="3181865" y="12266"/>
                  <a:pt x="3182692" y="18288"/>
                </a:cubicBezTo>
                <a:cubicBezTo>
                  <a:pt x="2947402" y="22440"/>
                  <a:pt x="2876226" y="27191"/>
                  <a:pt x="2609807" y="18288"/>
                </a:cubicBezTo>
                <a:cubicBezTo>
                  <a:pt x="2343389" y="9385"/>
                  <a:pt x="2326689" y="25579"/>
                  <a:pt x="2068750" y="18288"/>
                </a:cubicBezTo>
                <a:cubicBezTo>
                  <a:pt x="1810811" y="10997"/>
                  <a:pt x="1713836" y="48219"/>
                  <a:pt x="1432211" y="18288"/>
                </a:cubicBezTo>
                <a:cubicBezTo>
                  <a:pt x="1150586" y="-11643"/>
                  <a:pt x="982765" y="3747"/>
                  <a:pt x="859327" y="18288"/>
                </a:cubicBezTo>
                <a:cubicBezTo>
                  <a:pt x="735889" y="32829"/>
                  <a:pt x="254183" y="35231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43108" y="-22426"/>
                  <a:pt x="387854" y="22949"/>
                  <a:pt x="572885" y="0"/>
                </a:cubicBezTo>
                <a:cubicBezTo>
                  <a:pt x="757916" y="-22949"/>
                  <a:pt x="923707" y="6797"/>
                  <a:pt x="1113942" y="0"/>
                </a:cubicBezTo>
                <a:cubicBezTo>
                  <a:pt x="1304177" y="-6797"/>
                  <a:pt x="1495991" y="20627"/>
                  <a:pt x="1686827" y="0"/>
                </a:cubicBezTo>
                <a:cubicBezTo>
                  <a:pt x="1877663" y="-20627"/>
                  <a:pt x="2170182" y="-20672"/>
                  <a:pt x="2323365" y="0"/>
                </a:cubicBezTo>
                <a:cubicBezTo>
                  <a:pt x="2476548" y="20672"/>
                  <a:pt x="2919164" y="6097"/>
                  <a:pt x="3182692" y="0"/>
                </a:cubicBezTo>
                <a:cubicBezTo>
                  <a:pt x="3183269" y="4624"/>
                  <a:pt x="3183511" y="11191"/>
                  <a:pt x="3182692" y="18288"/>
                </a:cubicBezTo>
                <a:cubicBezTo>
                  <a:pt x="3026065" y="-10849"/>
                  <a:pt x="2775006" y="23067"/>
                  <a:pt x="2546154" y="18288"/>
                </a:cubicBezTo>
                <a:cubicBezTo>
                  <a:pt x="2317302" y="13509"/>
                  <a:pt x="2168173" y="-8513"/>
                  <a:pt x="1845961" y="18288"/>
                </a:cubicBezTo>
                <a:cubicBezTo>
                  <a:pt x="1523749" y="45089"/>
                  <a:pt x="1450078" y="-844"/>
                  <a:pt x="1304904" y="18288"/>
                </a:cubicBezTo>
                <a:cubicBezTo>
                  <a:pt x="1159730" y="37420"/>
                  <a:pt x="942635" y="-10021"/>
                  <a:pt x="604711" y="18288"/>
                </a:cubicBezTo>
                <a:cubicBezTo>
                  <a:pt x="266787" y="46597"/>
                  <a:pt x="141927" y="-8395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B9B35D-7F1E-0416-0C46-5CCDF41C5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r>
              <a:rPr lang="en-US" b="1"/>
              <a:t>SMOTE</a:t>
            </a:r>
            <a:endParaRPr lang="en-US" b="1"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180" y="2061836"/>
            <a:ext cx="5316655" cy="4937480"/>
          </a:xfr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 marL="0" indent="0">
              <a:lnSpc>
                <a:spcPct val="125000"/>
              </a:lnSpc>
              <a:buNone/>
            </a:pPr>
            <a:r>
              <a:rPr lang="en-US" sz="2700" b="1"/>
              <a:t>What is SMOTE?</a:t>
            </a:r>
            <a:endParaRPr lang="en-US" sz="2700" b="1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2700"/>
              <a:t>- SMOTE (Synthetic Minority Oversampling Technique) generates synthetic samples to balance data instead of duplicating minority samples.</a:t>
            </a:r>
            <a:endParaRPr lang="en-US" sz="27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endParaRPr lang="en-US" sz="27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2700" b="1"/>
              <a:t>How SMOTE Works:</a:t>
            </a:r>
            <a:endParaRPr lang="en-US" sz="2700" b="1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2700"/>
              <a:t>1. Select a sample from the minority class.</a:t>
            </a:r>
            <a:endParaRPr lang="en-US" sz="27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2700"/>
              <a:t>2. Identify its k-nearest neighbors in feature space.</a:t>
            </a:r>
            <a:endParaRPr lang="en-US" sz="27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2700"/>
              <a:t>3. Generate synthetic samples by interpolating between the sample and its neighbors.</a:t>
            </a:r>
            <a:endParaRPr lang="en-US" sz="27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endParaRPr lang="en-US" sz="2700" b="1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2700" b="1"/>
              <a:t>Advantages:</a:t>
            </a:r>
            <a:endParaRPr lang="en-US" sz="2700" b="1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2700"/>
              <a:t>- Avoids data loss (like </a:t>
            </a:r>
            <a:r>
              <a:rPr lang="en-US" sz="2700" err="1"/>
              <a:t>undersampling</a:t>
            </a:r>
            <a:r>
              <a:rPr lang="en-US" sz="2700"/>
              <a:t>).</a:t>
            </a:r>
            <a:endParaRPr lang="en-US" sz="27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2700"/>
              <a:t>- Reduces overfitting (unlike oversampling duplicates).</a:t>
            </a:r>
            <a:endParaRPr lang="en-US" sz="27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2700"/>
              <a:t>- Respects data distribution, ensuring synthetic samples are meaningful.</a:t>
            </a:r>
            <a:endParaRPr lang="en-US" sz="2700">
              <a:cs typeface="Calibri"/>
            </a:endParaRPr>
          </a:p>
          <a:p>
            <a:endParaRPr lang="en-US" sz="1100"/>
          </a:p>
          <a:p>
            <a:pPr marL="0" indent="0">
              <a:buNone/>
            </a:pPr>
            <a:endParaRPr lang="en-US" sz="1100">
              <a:cs typeface="Calibri"/>
            </a:endParaRPr>
          </a:p>
        </p:txBody>
      </p:sp>
      <p:pic>
        <p:nvPicPr>
          <p:cNvPr id="4" name="Picture 3" descr="smote.png"/>
          <p:cNvPicPr>
            <a:picLocks noChangeAspect="1"/>
          </p:cNvPicPr>
          <p:nvPr/>
        </p:nvPicPr>
        <p:blipFill>
          <a:blip r:embed="rId2"/>
          <a:srcRect r="17448" b="1"/>
          <a:stretch/>
        </p:blipFill>
        <p:spPr>
          <a:xfrm>
            <a:off x="5704895" y="2061836"/>
            <a:ext cx="2710048" cy="3755915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F7137-13FA-D45C-EB75-8ED62747D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9BB782-F9C1-A8C5-4C9A-39B512E28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27020B-E552-7889-2470-384CBF63D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</a:rPr>
              <a:t>Machine Learning Models Used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D38C2-E56F-C4D2-4483-F916DD7DF2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4061" y="2431914"/>
            <a:ext cx="8822666" cy="3685156"/>
          </a:xfr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120000"/>
              </a:lnSpc>
            </a:pPr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SVM</a:t>
            </a:r>
          </a:p>
          <a:p>
            <a:pPr>
              <a:lnSpc>
                <a:spcPct val="120000"/>
              </a:lnSpc>
            </a:pPr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Decision trees</a:t>
            </a:r>
            <a:endParaRPr lang="en-US" sz="32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>
              <a:lnSpc>
                <a:spcPct val="120000"/>
              </a:lnSpc>
            </a:pPr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Naive Bayes </a:t>
            </a:r>
            <a:endParaRPr lang="en-US" sz="32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>
              <a:lnSpc>
                <a:spcPct val="120000"/>
              </a:lnSpc>
            </a:pPr>
            <a:r>
              <a:rPr lang="en-US" sz="3200" err="1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Adaboost</a:t>
            </a:r>
            <a:endParaRPr lang="en-US" sz="32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>
              <a:lnSpc>
                <a:spcPct val="120000"/>
              </a:lnSpc>
            </a:pPr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Stacked model</a:t>
            </a:r>
            <a:endParaRPr lang="en-US" sz="32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</p:txBody>
      </p:sp>
      <p:pic>
        <p:nvPicPr>
          <p:cNvPr id="4" name="Picture 3" descr="Building Machine Learning Models Overview | Krasamo">
            <a:extLst>
              <a:ext uri="{FF2B5EF4-FFF2-40B4-BE49-F238E27FC236}">
                <a16:creationId xmlns:a16="http://schemas.microsoft.com/office/drawing/2014/main" id="{769A397E-A5E7-EF94-43EB-9BED98C45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6047" y="2849290"/>
            <a:ext cx="4007580" cy="265644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CC546B-8B9B-5707-A26F-D21C79150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75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9BB782-F9C1-A8C5-4C9A-39B512E28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27020B-E552-7889-2470-384CBF63D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</a:rPr>
              <a:t>Overview of Models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D38C2-E56F-C4D2-4483-F916DD7DF2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4061" y="2431914"/>
            <a:ext cx="8822666" cy="3685156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lnSpc>
                <a:spcPct val="145000"/>
              </a:lnSpc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1. Decision Tree:</a:t>
            </a:r>
            <a:b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A tree-based algorithm that splits data into subsets based on feature values to make predictions.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45000"/>
              </a:lnSpc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Key Characteristics: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457200" lvl="1" indent="0">
              <a:lnSpc>
                <a:spcPct val="145000"/>
              </a:lnSpc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Easy to interpret and visualize.</a:t>
            </a:r>
          </a:p>
          <a:p>
            <a:pPr marL="457200" lvl="1" indent="0">
              <a:lnSpc>
                <a:spcPct val="145000"/>
              </a:lnSpc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Handles both categorical and numerical data effectively.</a:t>
            </a:r>
          </a:p>
          <a:p>
            <a:pPr marL="0" indent="0">
              <a:lnSpc>
                <a:spcPct val="145000"/>
              </a:lnSpc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Accuracy Achieved: </a:t>
            </a:r>
            <a:r>
              <a:rPr lang="en-US" sz="1400">
                <a:solidFill>
                  <a:srgbClr val="FF0000"/>
                </a:solidFill>
              </a:rPr>
              <a:t>73%</a:t>
            </a:r>
            <a:endParaRPr lang="en-US" sz="1400">
              <a:solidFill>
                <a:srgbClr val="000000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2. Support Vector Machine (SVM):</a:t>
            </a:r>
            <a:br>
              <a:rPr lang="en-US" sz="1400"/>
            </a:b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SVM works by finding the hyperplane that best separates classes in a high-dimensional space.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Key Characteristics: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Uses kernel functions (e.g., linear, polynomial, RBF) to handle non-linear relationships.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Robust to outliers, especially when using a soft margin.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Accuracy Achieved:  </a:t>
            </a:r>
            <a:r>
              <a:rPr lang="en-US" sz="1400">
                <a:solidFill>
                  <a:srgbClr val="FF0000"/>
                </a:solidFill>
              </a:rPr>
              <a:t>75%</a:t>
            </a:r>
            <a:endParaRPr lang="en-US" sz="1400">
              <a:solidFill>
                <a:srgbClr val="FF0000"/>
              </a:solidFill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12605-F847-ACC1-CC58-AB28ABC7A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01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331348-1A41-1554-DA6F-FB374B742E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EC671B-0157-5797-B6CF-2C13CB7BB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</a:rPr>
              <a:t>Overview of Models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71191-359C-A4DB-19B8-071C88BBFA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8861" y="2200059"/>
            <a:ext cx="7825139" cy="4023360"/>
          </a:xfrm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 marL="0" indent="0">
              <a:lnSpc>
                <a:spcPct val="145000"/>
              </a:lnSpc>
              <a:buNone/>
            </a:pPr>
            <a:br>
              <a:rPr lang="en-US" sz="4800"/>
            </a:br>
            <a:r>
              <a:rPr lang="en-US" sz="5600" b="1">
                <a:solidFill>
                  <a:schemeClr val="tx1">
                    <a:lumMod val="85000"/>
                    <a:lumOff val="15000"/>
                  </a:schemeClr>
                </a:solidFill>
              </a:rPr>
              <a:t>3. Naive Bayes:</a:t>
            </a:r>
            <a:br>
              <a:rPr lang="en-US" sz="5600"/>
            </a:br>
            <a:r>
              <a:rPr lang="en-US" sz="5600">
                <a:solidFill>
                  <a:schemeClr val="tx1">
                    <a:lumMod val="85000"/>
                    <a:lumOff val="15000"/>
                  </a:schemeClr>
                </a:solidFill>
              </a:rPr>
              <a:t>A probabilistic classifier based on Bayes' Theorem with the assumption of feature independence.</a:t>
            </a:r>
            <a:endParaRPr lang="en-US" sz="56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lnSpc>
                <a:spcPct val="145000"/>
              </a:lnSpc>
              <a:buNone/>
            </a:pPr>
            <a:r>
              <a:rPr lang="en-US" sz="5600" b="1">
                <a:solidFill>
                  <a:schemeClr val="tx1">
                    <a:lumMod val="85000"/>
                    <a:lumOff val="15000"/>
                  </a:schemeClr>
                </a:solidFill>
              </a:rPr>
              <a:t>Key Characteristics:</a:t>
            </a:r>
            <a:endParaRPr lang="en-US" sz="56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457200" lvl="1" indent="0">
              <a:lnSpc>
                <a:spcPct val="145000"/>
              </a:lnSpc>
              <a:buNone/>
            </a:pPr>
            <a:r>
              <a:rPr lang="en-US" sz="5600">
                <a:solidFill>
                  <a:schemeClr val="tx1">
                    <a:lumMod val="85000"/>
                    <a:lumOff val="15000"/>
                  </a:schemeClr>
                </a:solidFill>
              </a:rPr>
              <a:t>Fast and computationally efficient.</a:t>
            </a:r>
            <a:endParaRPr lang="en-US" sz="56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457200" lvl="1" indent="0">
              <a:lnSpc>
                <a:spcPct val="145000"/>
              </a:lnSpc>
              <a:buNone/>
            </a:pPr>
            <a:r>
              <a:rPr lang="en-US" sz="5600">
                <a:solidFill>
                  <a:schemeClr val="tx1">
                    <a:lumMod val="85000"/>
                    <a:lumOff val="15000"/>
                  </a:schemeClr>
                </a:solidFill>
              </a:rPr>
              <a:t>Performs well with categorical and text data.</a:t>
            </a:r>
            <a:endParaRPr lang="en-US" sz="56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lnSpc>
                <a:spcPct val="145000"/>
              </a:lnSpc>
              <a:buNone/>
            </a:pPr>
            <a:r>
              <a:rPr lang="en-US" sz="5600" b="1">
                <a:solidFill>
                  <a:schemeClr val="tx1">
                    <a:lumMod val="85000"/>
                    <a:lumOff val="15000"/>
                  </a:schemeClr>
                </a:solidFill>
              </a:rPr>
              <a:t>Accuracy </a:t>
            </a:r>
            <a:r>
              <a:rPr lang="en-US" sz="5600">
                <a:solidFill>
                  <a:srgbClr val="FF0000"/>
                </a:solidFill>
              </a:rPr>
              <a:t>74%</a:t>
            </a:r>
            <a:endParaRPr lang="en-US" sz="5600">
              <a:solidFill>
                <a:srgbClr val="FF0000"/>
              </a:solidFill>
              <a:cs typeface="Calibri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5600" b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/>
                <a:cs typeface="Calibri" panose="020F0502020204030204"/>
              </a:rPr>
              <a:t>4. AdaBoost (Adaptive Boosting):</a:t>
            </a:r>
            <a:br>
              <a:rPr lang="en-US" sz="5600" b="1">
                <a:ea typeface="Calibri" panose="020F0502020204030204"/>
                <a:cs typeface="Calibri" panose="020F0502020204030204"/>
              </a:rPr>
            </a:br>
            <a:r>
              <a:rPr lang="en-US" sz="5600" b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/>
                <a:cs typeface="Calibri" panose="020F0502020204030204"/>
              </a:rPr>
              <a:t>An ensemble learning method that combines weak classifiers (e.g., decision stumps) to form a strong classifier.</a:t>
            </a:r>
            <a:endParaRPr lang="en-US" sz="560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5600" b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/>
                <a:cs typeface="Calibri" panose="020F0502020204030204"/>
              </a:rPr>
              <a:t>Key Characteristics:</a:t>
            </a:r>
            <a:endParaRPr lang="en-US" sz="560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560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/>
                <a:cs typeface="Calibri" panose="020F0502020204030204"/>
              </a:rPr>
              <a:t>Reduces bias and variance.</a:t>
            </a:r>
          </a:p>
          <a:p>
            <a:pPr marL="457200" lvl="1" indent="0">
              <a:lnSpc>
                <a:spcPct val="120000"/>
              </a:lnSpc>
              <a:buNone/>
            </a:pPr>
            <a:r>
              <a:rPr lang="en-US" sz="5600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/>
                <a:cs typeface="Calibri" panose="020F0502020204030204"/>
              </a:rPr>
              <a:t>Works well with simple base models like decision trees.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5600" b="1">
                <a:solidFill>
                  <a:schemeClr val="tx1">
                    <a:lumMod val="85000"/>
                    <a:lumOff val="15000"/>
                  </a:schemeClr>
                </a:solidFill>
                <a:ea typeface="Calibri" panose="020F0502020204030204"/>
                <a:cs typeface="Calibri" panose="020F0502020204030204"/>
              </a:rPr>
              <a:t>Accuracy Achieved: </a:t>
            </a:r>
            <a:r>
              <a:rPr lang="en-US" sz="5600">
                <a:solidFill>
                  <a:srgbClr val="FF0000"/>
                </a:solidFill>
                <a:ea typeface="Calibri" panose="020F0502020204030204"/>
                <a:cs typeface="Calibri" panose="020F0502020204030204"/>
              </a:rPr>
              <a:t>77%</a:t>
            </a:r>
            <a:endParaRPr lang="en-US" sz="5600">
              <a:solidFill>
                <a:srgbClr val="000000"/>
              </a:solidFill>
              <a:ea typeface="Calibri" panose="020F0502020204030204"/>
              <a:cs typeface="Calibri" panose="020F0502020204030204"/>
            </a:endParaRPr>
          </a:p>
          <a:p>
            <a:pPr marL="0" indent="0">
              <a:lnSpc>
                <a:spcPct val="145000"/>
              </a:lnSpc>
              <a:buNone/>
            </a:pPr>
            <a:endParaRPr lang="en-US" sz="5600">
              <a:solidFill>
                <a:srgbClr val="FF0000"/>
              </a:solidFill>
              <a:ea typeface="Calibri" panose="020F0502020204030204"/>
              <a:cs typeface="Calibri" panose="020F0502020204030204"/>
            </a:endParaRPr>
          </a:p>
          <a:p>
            <a:endParaRPr lang="en-US" sz="900">
              <a:solidFill>
                <a:schemeClr val="tx1">
                  <a:lumMod val="85000"/>
                  <a:lumOff val="15000"/>
                </a:schemeClr>
              </a:solidFill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F38AC6-D305-A458-074B-D18BF8502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448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FB5EDC-BBB0-4B8C-7DA4-C63F1325CF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209DA-FE61-98EB-66AA-9DEAE30CF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sz="3700" b="1">
                <a:solidFill>
                  <a:schemeClr val="tx1">
                    <a:lumMod val="85000"/>
                    <a:lumOff val="15000"/>
                  </a:schemeClr>
                </a:solidFill>
              </a:rPr>
              <a:t>Stacking Models for Improved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A4C5A-8701-46A1-B2D0-AAFC646F1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8490" y="2431767"/>
            <a:ext cx="6207019" cy="368515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 b="1">
                <a:solidFill>
                  <a:schemeClr val="tx1">
                    <a:lumMod val="85000"/>
                    <a:lumOff val="15000"/>
                  </a:schemeClr>
                </a:solidFill>
              </a:rPr>
              <a:t>What is Stacking?</a:t>
            </a:r>
            <a:endParaRPr lang="en-US" sz="17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Stacking is an </a:t>
            </a:r>
            <a:r>
              <a:rPr lang="en-US" sz="1700" b="1">
                <a:solidFill>
                  <a:schemeClr val="tx1">
                    <a:lumMod val="85000"/>
                    <a:lumOff val="15000"/>
                  </a:schemeClr>
                </a:solidFill>
              </a:rPr>
              <a:t>ensemble learning technique</a:t>
            </a: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 where multiple models are combined to improve prediction accuracy.</a:t>
            </a:r>
          </a:p>
          <a:p>
            <a:pPr marL="0" indent="0">
              <a:buNone/>
            </a:pP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It works by:</a:t>
            </a:r>
          </a:p>
          <a:p>
            <a:pPr marL="457200" lvl="1" indent="0">
              <a:buNone/>
            </a:pP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Training </a:t>
            </a:r>
            <a:r>
              <a:rPr lang="en-US" sz="1700" b="1">
                <a:solidFill>
                  <a:schemeClr val="tx1">
                    <a:lumMod val="85000"/>
                    <a:lumOff val="15000"/>
                  </a:schemeClr>
                </a:solidFill>
              </a:rPr>
              <a:t>base models</a:t>
            </a: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 (e.g., AdaBoost and Naive Bayes) on the dataset.</a:t>
            </a:r>
          </a:p>
          <a:p>
            <a:pPr marL="457200" lvl="1" indent="0">
              <a:buNone/>
            </a:pP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Feeding their predictions into a </a:t>
            </a:r>
            <a:r>
              <a:rPr lang="en-US" sz="1700" b="1">
                <a:solidFill>
                  <a:schemeClr val="tx1">
                    <a:lumMod val="85000"/>
                    <a:lumOff val="15000"/>
                  </a:schemeClr>
                </a:solidFill>
              </a:rPr>
              <a:t>meta-model</a:t>
            </a: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 (e.g., logistic regression) to make the final prediction.</a:t>
            </a:r>
          </a:p>
          <a:p>
            <a:pPr marL="0" indent="0">
              <a:buNone/>
            </a:pPr>
            <a:r>
              <a:rPr lang="en-US" sz="1700" b="1">
                <a:solidFill>
                  <a:schemeClr val="tx1">
                    <a:lumMod val="85000"/>
                    <a:lumOff val="15000"/>
                  </a:schemeClr>
                </a:solidFill>
              </a:rPr>
              <a:t>Why It Works</a:t>
            </a: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  <a:p>
            <a:pPr marL="457200" lvl="1" indent="0">
              <a:buNone/>
            </a:pP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Combines the strengths of individual models.</a:t>
            </a:r>
          </a:p>
          <a:p>
            <a:pPr marL="457200" lvl="1" indent="0">
              <a:buNone/>
            </a:pPr>
            <a:r>
              <a:rPr lang="en-US" sz="1700">
                <a:solidFill>
                  <a:schemeClr val="tx1">
                    <a:lumMod val="85000"/>
                    <a:lumOff val="15000"/>
                  </a:schemeClr>
                </a:solidFill>
              </a:rPr>
              <a:t>Reduces the weaknesses of individual classifiers by leveraging complementary features.</a:t>
            </a:r>
          </a:p>
          <a:p>
            <a:endParaRPr lang="en-US" sz="1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606E59-7F88-B9A7-1A82-0F924CC4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46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8956FB-7B72-9145-46BE-E565FB937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A3EDB-2DE8-8642-360A-F5B939A9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r>
              <a:rPr lang="en-US" sz="4100" b="1">
                <a:solidFill>
                  <a:schemeClr val="tx1">
                    <a:lumMod val="85000"/>
                    <a:lumOff val="15000"/>
                  </a:schemeClr>
                </a:solidFill>
              </a:rPr>
              <a:t>Why AdaBoost and Naive Bayes?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E4497-E222-448A-694A-5F0BE9C49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4052" y="2200059"/>
            <a:ext cx="7257220" cy="43795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 b="1">
                <a:solidFill>
                  <a:schemeClr val="tx1">
                    <a:lumMod val="85000"/>
                    <a:lumOff val="15000"/>
                  </a:schemeClr>
                </a:solidFill>
              </a:rPr>
              <a:t>AdaBoost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  <a:p>
            <a:pPr marL="457200" lvl="1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Handles complex decision boundaries.</a:t>
            </a:r>
          </a:p>
          <a:p>
            <a:pPr marL="457200" lvl="1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Focuses on misclassified samples, improving predictions for hard-to-classify instances.</a:t>
            </a:r>
          </a:p>
          <a:p>
            <a:pPr marL="0" indent="0">
              <a:buNone/>
            </a:pPr>
            <a:r>
              <a:rPr lang="en-US" sz="1600" b="1">
                <a:solidFill>
                  <a:schemeClr val="tx1">
                    <a:lumMod val="85000"/>
                    <a:lumOff val="15000"/>
                  </a:schemeClr>
                </a:solidFill>
              </a:rPr>
              <a:t>Naive Bayes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  <a:p>
            <a:pPr marL="457200" lvl="1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Works well with categorical features and assumes independence between predictors.</a:t>
            </a:r>
          </a:p>
          <a:p>
            <a:pPr marL="457200" lvl="1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Computationally efficient, balancing AdaBoost’s complexity.</a:t>
            </a:r>
          </a:p>
          <a:p>
            <a:pPr marL="0" indent="0">
              <a:buNone/>
            </a:pPr>
            <a:r>
              <a:rPr lang="en-US" sz="1600" b="1">
                <a:solidFill>
                  <a:schemeClr val="tx1">
                    <a:lumMod val="85000"/>
                    <a:lumOff val="15000"/>
                  </a:schemeClr>
                </a:solidFill>
              </a:rPr>
              <a:t>How They Work Together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AdaBoost complements Naive Bayes by addressing its limitations, such as its assumption of feature independence.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Naive Bayes adds simplicity and speed to AdaBoost’s iterative weight adjustments.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Combined in stacking, their predictions achieved an </a:t>
            </a:r>
            <a:r>
              <a:rPr lang="en-US" sz="1600" b="1">
                <a:solidFill>
                  <a:schemeClr val="tx1">
                    <a:lumMod val="85000"/>
                    <a:lumOff val="15000"/>
                  </a:schemeClr>
                </a:solidFill>
              </a:rPr>
              <a:t>accuracy of </a:t>
            </a:r>
            <a:r>
              <a:rPr lang="en-US" sz="1600" b="1">
                <a:solidFill>
                  <a:srgbClr val="FF0000"/>
                </a:solidFill>
              </a:rPr>
              <a:t>80%</a:t>
            </a:r>
            <a:r>
              <a:rPr lang="en-US" sz="1600">
                <a:solidFill>
                  <a:srgbClr val="FF0000"/>
                </a:solidFill>
              </a:rPr>
              <a:t>, 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outperforming individual models.</a:t>
            </a:r>
          </a:p>
          <a:p>
            <a:endParaRPr lang="en-US" sz="13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6FD957-4088-82FE-98B4-C91FE127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988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8956FB-7B72-9145-46BE-E565FB937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A3EDB-2DE8-8642-360A-F5B939A9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Insights and Recommendations for Telco</a:t>
            </a:r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0F2922-3F27-B87A-EB44-00E060150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240" y="2174386"/>
            <a:ext cx="4599021" cy="4144025"/>
          </a:xfrm>
          <a:prstGeom prst="rect">
            <a:avLst/>
          </a:prstGeom>
        </p:spPr>
      </p:pic>
      <p:pic>
        <p:nvPicPr>
          <p:cNvPr id="4" name="Picture 3" descr="A graph with blue bars&#10;&#10;Description automatically generated">
            <a:extLst>
              <a:ext uri="{FF2B5EF4-FFF2-40B4-BE49-F238E27FC236}">
                <a16:creationId xmlns:a16="http://schemas.microsoft.com/office/drawing/2014/main" id="{07BDC9ED-0337-9E87-26D7-A064DEC909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59" b="-459"/>
          <a:stretch/>
        </p:blipFill>
        <p:spPr>
          <a:xfrm>
            <a:off x="-537" y="2196769"/>
            <a:ext cx="4545941" cy="441129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225BA55-FD0F-3C4D-58CD-1200DC71F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323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8956FB-7B72-9145-46BE-E565FB937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A3EDB-2DE8-8642-360A-F5B939A9C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Conclusion and Key Takeaways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547E8-627B-79F2-8309-98EDBFF5A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43388"/>
            <a:ext cx="9144000" cy="453565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FD2FC7-7C57-1593-BAA4-EEB40CD18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0799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50CEA2-CA49-13CA-FA5E-09AB96C51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Thank you</a:t>
            </a:r>
            <a:br>
              <a:rPr lang="en-US" sz="3500"/>
            </a:br>
            <a:endParaRPr lang="en-US" sz="35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F4D0F-F634-1F1B-7F23-06FADE5C8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700"/>
              <a:t>Any Questions?</a:t>
            </a:r>
          </a:p>
          <a:p>
            <a:pPr marL="0" indent="0">
              <a:buNone/>
            </a:pPr>
            <a:endParaRPr lang="en-US" sz="1700">
              <a:cs typeface="Calibri"/>
            </a:endParaRPr>
          </a:p>
        </p:txBody>
      </p:sp>
      <p:pic>
        <p:nvPicPr>
          <p:cNvPr id="5" name="Picture 4" descr="Wood human figure">
            <a:extLst>
              <a:ext uri="{FF2B5EF4-FFF2-40B4-BE49-F238E27FC236}">
                <a16:creationId xmlns:a16="http://schemas.microsoft.com/office/drawing/2014/main" id="{29EE2216-336D-0CBF-C6C8-0E03589715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38" r="53011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  <p:pic>
        <p:nvPicPr>
          <p:cNvPr id="4" name="Picture 3" descr="Video gif. A little girl peeks out of an orange tube slide and waves before disappearing down the slide backwards and belly down with her hands in the air. ">
            <a:extLst>
              <a:ext uri="{FF2B5EF4-FFF2-40B4-BE49-F238E27FC236}">
                <a16:creationId xmlns:a16="http://schemas.microsoft.com/office/drawing/2014/main" id="{6D12D72B-929D-9205-0025-E536C27B4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9523" y="1357"/>
            <a:ext cx="4570168" cy="685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435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75AEBDD3-B56F-481F-B681-E422663D2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3482342"/>
          </a:xfrm>
          <a:custGeom>
            <a:avLst/>
            <a:gdLst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467374 w 12192000"/>
              <a:gd name="connsiteY53" fmla="*/ 1959575 h 3482342"/>
              <a:gd name="connsiteX54" fmla="*/ 8447067 w 12192000"/>
              <a:gd name="connsiteY54" fmla="*/ 1949706 h 3482342"/>
              <a:gd name="connsiteX55" fmla="*/ 8426060 w 12192000"/>
              <a:gd name="connsiteY55" fmla="*/ 1947126 h 3482342"/>
              <a:gd name="connsiteX56" fmla="*/ 8424042 w 12192000"/>
              <a:gd name="connsiteY56" fmla="*/ 1949367 h 3482342"/>
              <a:gd name="connsiteX57" fmla="*/ 8401276 w 12192000"/>
              <a:gd name="connsiteY57" fmla="*/ 1953968 h 3482342"/>
              <a:gd name="connsiteX58" fmla="*/ 8294129 w 12192000"/>
              <a:gd name="connsiteY58" fmla="*/ 1958387 h 3482342"/>
              <a:gd name="connsiteX59" fmla="*/ 8293892 w 12192000"/>
              <a:gd name="connsiteY59" fmla="*/ 1960370 h 3482342"/>
              <a:gd name="connsiteX60" fmla="*/ 8288078 w 12192000"/>
              <a:gd name="connsiteY60" fmla="*/ 1965222 h 3482342"/>
              <a:gd name="connsiteX61" fmla="*/ 8248914 w 12192000"/>
              <a:gd name="connsiteY61" fmla="*/ 1954175 h 3482342"/>
              <a:gd name="connsiteX62" fmla="*/ 8132104 w 12192000"/>
              <a:gd name="connsiteY62" fmla="*/ 1895727 h 3482342"/>
              <a:gd name="connsiteX63" fmla="*/ 7918078 w 12192000"/>
              <a:gd name="connsiteY63" fmla="*/ 1862668 h 3482342"/>
              <a:gd name="connsiteX64" fmla="*/ 7817899 w 12192000"/>
              <a:gd name="connsiteY64" fmla="*/ 1862176 h 3482342"/>
              <a:gd name="connsiteX65" fmla="*/ 7768994 w 12192000"/>
              <a:gd name="connsiteY65" fmla="*/ 1855721 h 3482342"/>
              <a:gd name="connsiteX66" fmla="*/ 7618027 w 12192000"/>
              <a:gd name="connsiteY66" fmla="*/ 1830959 h 3482342"/>
              <a:gd name="connsiteX67" fmla="*/ 7449425 w 12192000"/>
              <a:gd name="connsiteY67" fmla="*/ 1810910 h 3482342"/>
              <a:gd name="connsiteX68" fmla="*/ 7342915 w 12192000"/>
              <a:gd name="connsiteY68" fmla="*/ 1819827 h 3482342"/>
              <a:gd name="connsiteX69" fmla="*/ 7255191 w 12192000"/>
              <a:gd name="connsiteY69" fmla="*/ 1834354 h 3482342"/>
              <a:gd name="connsiteX70" fmla="*/ 7131205 w 12192000"/>
              <a:gd name="connsiteY70" fmla="*/ 1845557 h 3482342"/>
              <a:gd name="connsiteX71" fmla="*/ 6917124 w 12192000"/>
              <a:gd name="connsiteY71" fmla="*/ 1837109 h 3482342"/>
              <a:gd name="connsiteX72" fmla="*/ 6837145 w 12192000"/>
              <a:gd name="connsiteY72" fmla="*/ 1870724 h 3482342"/>
              <a:gd name="connsiteX73" fmla="*/ 6753991 w 12192000"/>
              <a:gd name="connsiteY73" fmla="*/ 1860969 h 3482342"/>
              <a:gd name="connsiteX74" fmla="*/ 6727754 w 12192000"/>
              <a:gd name="connsiteY74" fmla="*/ 1882372 h 3482342"/>
              <a:gd name="connsiteX75" fmla="*/ 6723371 w 12192000"/>
              <a:gd name="connsiteY75" fmla="*/ 1886494 h 3482342"/>
              <a:gd name="connsiteX76" fmla="*/ 6702779 w 12192000"/>
              <a:gd name="connsiteY76" fmla="*/ 1893601 h 3482342"/>
              <a:gd name="connsiteX77" fmla="*/ 6700779 w 12192000"/>
              <a:gd name="connsiteY77" fmla="*/ 1907344 h 3482342"/>
              <a:gd name="connsiteX78" fmla="*/ 6672513 w 12192000"/>
              <a:gd name="connsiteY78" fmla="*/ 1926452 h 3482342"/>
              <a:gd name="connsiteX79" fmla="*/ 6633549 w 12192000"/>
              <a:gd name="connsiteY79" fmla="*/ 1936255 h 3482342"/>
              <a:gd name="connsiteX80" fmla="*/ 6444344 w 12192000"/>
              <a:gd name="connsiteY80" fmla="*/ 1969663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42310 w 12192000"/>
              <a:gd name="connsiteY84" fmla="*/ 2092510 h 3482342"/>
              <a:gd name="connsiteX85" fmla="*/ 6007916 w 12192000"/>
              <a:gd name="connsiteY85" fmla="*/ 2143752 h 3482342"/>
              <a:gd name="connsiteX86" fmla="*/ 5894610 w 12192000"/>
              <a:gd name="connsiteY86" fmla="*/ 2130684 h 3482342"/>
              <a:gd name="connsiteX87" fmla="*/ 5817682 w 12192000"/>
              <a:gd name="connsiteY87" fmla="*/ 2157358 h 3482342"/>
              <a:gd name="connsiteX88" fmla="*/ 5591469 w 12192000"/>
              <a:gd name="connsiteY88" fmla="*/ 2178389 h 3482342"/>
              <a:gd name="connsiteX89" fmla="*/ 5414282 w 12192000"/>
              <a:gd name="connsiteY89" fmla="*/ 2183070 h 3482342"/>
              <a:gd name="connsiteX90" fmla="*/ 5368369 w 12192000"/>
              <a:gd name="connsiteY90" fmla="*/ 2204272 h 3482342"/>
              <a:gd name="connsiteX91" fmla="*/ 5291263 w 12192000"/>
              <a:gd name="connsiteY91" fmla="*/ 2239182 h 3482342"/>
              <a:gd name="connsiteX92" fmla="*/ 5240857 w 12192000"/>
              <a:gd name="connsiteY92" fmla="*/ 2289444 h 3482342"/>
              <a:gd name="connsiteX93" fmla="*/ 5173523 w 12192000"/>
              <a:gd name="connsiteY93" fmla="*/ 2309057 h 3482342"/>
              <a:gd name="connsiteX94" fmla="*/ 5148543 w 12192000"/>
              <a:gd name="connsiteY94" fmla="*/ 2282356 h 3482342"/>
              <a:gd name="connsiteX95" fmla="*/ 5079548 w 12192000"/>
              <a:gd name="connsiteY95" fmla="*/ 2313485 h 3482342"/>
              <a:gd name="connsiteX96" fmla="*/ 4975908 w 12192000"/>
              <a:gd name="connsiteY96" fmla="*/ 2364128 h 3482342"/>
              <a:gd name="connsiteX97" fmla="*/ 4913723 w 12192000"/>
              <a:gd name="connsiteY97" fmla="*/ 2385265 h 3482342"/>
              <a:gd name="connsiteX98" fmla="*/ 4746485 w 12192000"/>
              <a:gd name="connsiteY98" fmla="*/ 2451769 h 3482342"/>
              <a:gd name="connsiteX99" fmla="*/ 4681588 w 12192000"/>
              <a:gd name="connsiteY99" fmla="*/ 2467494 h 3482342"/>
              <a:gd name="connsiteX100" fmla="*/ 1783655 w 12192000"/>
              <a:gd name="connsiteY100" fmla="*/ 3163860 h 3482342"/>
              <a:gd name="connsiteX101" fmla="*/ 1325955 w 12192000"/>
              <a:gd name="connsiteY101" fmla="*/ 3176692 h 3482342"/>
              <a:gd name="connsiteX102" fmla="*/ 1190384 w 12192000"/>
              <a:gd name="connsiteY102" fmla="*/ 3203504 h 3482342"/>
              <a:gd name="connsiteX103" fmla="*/ 1094537 w 12192000"/>
              <a:gd name="connsiteY103" fmla="*/ 3229469 h 3482342"/>
              <a:gd name="connsiteX104" fmla="*/ 779276 w 12192000"/>
              <a:gd name="connsiteY104" fmla="*/ 3327290 h 3482342"/>
              <a:gd name="connsiteX105" fmla="*/ 600378 w 12192000"/>
              <a:gd name="connsiteY105" fmla="*/ 3335250 h 3482342"/>
              <a:gd name="connsiteX106" fmla="*/ 493457 w 12192000"/>
              <a:gd name="connsiteY106" fmla="*/ 3365044 h 3482342"/>
              <a:gd name="connsiteX107" fmla="*/ 349402 w 12192000"/>
              <a:gd name="connsiteY107" fmla="*/ 3380897 h 3482342"/>
              <a:gd name="connsiteX108" fmla="*/ 192183 w 12192000"/>
              <a:gd name="connsiteY108" fmla="*/ 3460075 h 3482342"/>
              <a:gd name="connsiteX109" fmla="*/ 46713 w 12192000"/>
              <a:gd name="connsiteY109" fmla="*/ 3462986 h 3482342"/>
              <a:gd name="connsiteX110" fmla="*/ 2765 w 12192000"/>
              <a:gd name="connsiteY110" fmla="*/ 3480770 h 3482342"/>
              <a:gd name="connsiteX111" fmla="*/ 0 w 12192000"/>
              <a:gd name="connsiteY111" fmla="*/ 3482342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47067 w 12192000"/>
              <a:gd name="connsiteY54" fmla="*/ 1949706 h 3482342"/>
              <a:gd name="connsiteX55" fmla="*/ 8426060 w 12192000"/>
              <a:gd name="connsiteY55" fmla="*/ 1947126 h 3482342"/>
              <a:gd name="connsiteX56" fmla="*/ 8424042 w 12192000"/>
              <a:gd name="connsiteY56" fmla="*/ 1949367 h 3482342"/>
              <a:gd name="connsiteX57" fmla="*/ 8401276 w 12192000"/>
              <a:gd name="connsiteY57" fmla="*/ 1953968 h 3482342"/>
              <a:gd name="connsiteX58" fmla="*/ 8294129 w 12192000"/>
              <a:gd name="connsiteY58" fmla="*/ 1958387 h 3482342"/>
              <a:gd name="connsiteX59" fmla="*/ 8293892 w 12192000"/>
              <a:gd name="connsiteY59" fmla="*/ 1960370 h 3482342"/>
              <a:gd name="connsiteX60" fmla="*/ 8288078 w 12192000"/>
              <a:gd name="connsiteY60" fmla="*/ 1965222 h 3482342"/>
              <a:gd name="connsiteX61" fmla="*/ 8248914 w 12192000"/>
              <a:gd name="connsiteY61" fmla="*/ 1954175 h 3482342"/>
              <a:gd name="connsiteX62" fmla="*/ 8132104 w 12192000"/>
              <a:gd name="connsiteY62" fmla="*/ 1895727 h 3482342"/>
              <a:gd name="connsiteX63" fmla="*/ 7918078 w 12192000"/>
              <a:gd name="connsiteY63" fmla="*/ 1862668 h 3482342"/>
              <a:gd name="connsiteX64" fmla="*/ 7817899 w 12192000"/>
              <a:gd name="connsiteY64" fmla="*/ 1862176 h 3482342"/>
              <a:gd name="connsiteX65" fmla="*/ 7768994 w 12192000"/>
              <a:gd name="connsiteY65" fmla="*/ 1855721 h 3482342"/>
              <a:gd name="connsiteX66" fmla="*/ 7618027 w 12192000"/>
              <a:gd name="connsiteY66" fmla="*/ 1830959 h 3482342"/>
              <a:gd name="connsiteX67" fmla="*/ 7449425 w 12192000"/>
              <a:gd name="connsiteY67" fmla="*/ 1810910 h 3482342"/>
              <a:gd name="connsiteX68" fmla="*/ 7342915 w 12192000"/>
              <a:gd name="connsiteY68" fmla="*/ 1819827 h 3482342"/>
              <a:gd name="connsiteX69" fmla="*/ 7255191 w 12192000"/>
              <a:gd name="connsiteY69" fmla="*/ 1834354 h 3482342"/>
              <a:gd name="connsiteX70" fmla="*/ 7131205 w 12192000"/>
              <a:gd name="connsiteY70" fmla="*/ 1845557 h 3482342"/>
              <a:gd name="connsiteX71" fmla="*/ 6917124 w 12192000"/>
              <a:gd name="connsiteY71" fmla="*/ 1837109 h 3482342"/>
              <a:gd name="connsiteX72" fmla="*/ 6837145 w 12192000"/>
              <a:gd name="connsiteY72" fmla="*/ 1870724 h 3482342"/>
              <a:gd name="connsiteX73" fmla="*/ 6753991 w 12192000"/>
              <a:gd name="connsiteY73" fmla="*/ 1860969 h 3482342"/>
              <a:gd name="connsiteX74" fmla="*/ 6727754 w 12192000"/>
              <a:gd name="connsiteY74" fmla="*/ 1882372 h 3482342"/>
              <a:gd name="connsiteX75" fmla="*/ 6723371 w 12192000"/>
              <a:gd name="connsiteY75" fmla="*/ 1886494 h 3482342"/>
              <a:gd name="connsiteX76" fmla="*/ 6702779 w 12192000"/>
              <a:gd name="connsiteY76" fmla="*/ 1893601 h 3482342"/>
              <a:gd name="connsiteX77" fmla="*/ 6700779 w 12192000"/>
              <a:gd name="connsiteY77" fmla="*/ 1907344 h 3482342"/>
              <a:gd name="connsiteX78" fmla="*/ 6672513 w 12192000"/>
              <a:gd name="connsiteY78" fmla="*/ 1926452 h 3482342"/>
              <a:gd name="connsiteX79" fmla="*/ 6633549 w 12192000"/>
              <a:gd name="connsiteY79" fmla="*/ 1936255 h 3482342"/>
              <a:gd name="connsiteX80" fmla="*/ 6444344 w 12192000"/>
              <a:gd name="connsiteY80" fmla="*/ 1969663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42310 w 12192000"/>
              <a:gd name="connsiteY84" fmla="*/ 2092510 h 3482342"/>
              <a:gd name="connsiteX85" fmla="*/ 6007916 w 12192000"/>
              <a:gd name="connsiteY85" fmla="*/ 2143752 h 3482342"/>
              <a:gd name="connsiteX86" fmla="*/ 5894610 w 12192000"/>
              <a:gd name="connsiteY86" fmla="*/ 2130684 h 3482342"/>
              <a:gd name="connsiteX87" fmla="*/ 5817682 w 12192000"/>
              <a:gd name="connsiteY87" fmla="*/ 2157358 h 3482342"/>
              <a:gd name="connsiteX88" fmla="*/ 5591469 w 12192000"/>
              <a:gd name="connsiteY88" fmla="*/ 2178389 h 3482342"/>
              <a:gd name="connsiteX89" fmla="*/ 5414282 w 12192000"/>
              <a:gd name="connsiteY89" fmla="*/ 2183070 h 3482342"/>
              <a:gd name="connsiteX90" fmla="*/ 5368369 w 12192000"/>
              <a:gd name="connsiteY90" fmla="*/ 2204272 h 3482342"/>
              <a:gd name="connsiteX91" fmla="*/ 5291263 w 12192000"/>
              <a:gd name="connsiteY91" fmla="*/ 2239182 h 3482342"/>
              <a:gd name="connsiteX92" fmla="*/ 5240857 w 12192000"/>
              <a:gd name="connsiteY92" fmla="*/ 2289444 h 3482342"/>
              <a:gd name="connsiteX93" fmla="*/ 5173523 w 12192000"/>
              <a:gd name="connsiteY93" fmla="*/ 2309057 h 3482342"/>
              <a:gd name="connsiteX94" fmla="*/ 5148543 w 12192000"/>
              <a:gd name="connsiteY94" fmla="*/ 2282356 h 3482342"/>
              <a:gd name="connsiteX95" fmla="*/ 5079548 w 12192000"/>
              <a:gd name="connsiteY95" fmla="*/ 2313485 h 3482342"/>
              <a:gd name="connsiteX96" fmla="*/ 4975908 w 12192000"/>
              <a:gd name="connsiteY96" fmla="*/ 2364128 h 3482342"/>
              <a:gd name="connsiteX97" fmla="*/ 4913723 w 12192000"/>
              <a:gd name="connsiteY97" fmla="*/ 2385265 h 3482342"/>
              <a:gd name="connsiteX98" fmla="*/ 4746485 w 12192000"/>
              <a:gd name="connsiteY98" fmla="*/ 2451769 h 3482342"/>
              <a:gd name="connsiteX99" fmla="*/ 4681588 w 12192000"/>
              <a:gd name="connsiteY99" fmla="*/ 2467494 h 3482342"/>
              <a:gd name="connsiteX100" fmla="*/ 1783655 w 12192000"/>
              <a:gd name="connsiteY100" fmla="*/ 3163860 h 3482342"/>
              <a:gd name="connsiteX101" fmla="*/ 1325955 w 12192000"/>
              <a:gd name="connsiteY101" fmla="*/ 3176692 h 3482342"/>
              <a:gd name="connsiteX102" fmla="*/ 1190384 w 12192000"/>
              <a:gd name="connsiteY102" fmla="*/ 3203504 h 3482342"/>
              <a:gd name="connsiteX103" fmla="*/ 1094537 w 12192000"/>
              <a:gd name="connsiteY103" fmla="*/ 3229469 h 3482342"/>
              <a:gd name="connsiteX104" fmla="*/ 779276 w 12192000"/>
              <a:gd name="connsiteY104" fmla="*/ 3327290 h 3482342"/>
              <a:gd name="connsiteX105" fmla="*/ 600378 w 12192000"/>
              <a:gd name="connsiteY105" fmla="*/ 3335250 h 3482342"/>
              <a:gd name="connsiteX106" fmla="*/ 493457 w 12192000"/>
              <a:gd name="connsiteY106" fmla="*/ 3365044 h 3482342"/>
              <a:gd name="connsiteX107" fmla="*/ 349402 w 12192000"/>
              <a:gd name="connsiteY107" fmla="*/ 3380897 h 3482342"/>
              <a:gd name="connsiteX108" fmla="*/ 192183 w 12192000"/>
              <a:gd name="connsiteY108" fmla="*/ 3460075 h 3482342"/>
              <a:gd name="connsiteX109" fmla="*/ 46713 w 12192000"/>
              <a:gd name="connsiteY109" fmla="*/ 3462986 h 3482342"/>
              <a:gd name="connsiteX110" fmla="*/ 2765 w 12192000"/>
              <a:gd name="connsiteY110" fmla="*/ 3480770 h 3482342"/>
              <a:gd name="connsiteX111" fmla="*/ 0 w 12192000"/>
              <a:gd name="connsiteY111" fmla="*/ 3482342 h 3482342"/>
              <a:gd name="connsiteX112" fmla="*/ 0 w 12192000"/>
              <a:gd name="connsiteY11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294129 w 12192000"/>
              <a:gd name="connsiteY57" fmla="*/ 1958387 h 3482342"/>
              <a:gd name="connsiteX58" fmla="*/ 8293892 w 12192000"/>
              <a:gd name="connsiteY58" fmla="*/ 1960370 h 3482342"/>
              <a:gd name="connsiteX59" fmla="*/ 8288078 w 12192000"/>
              <a:gd name="connsiteY59" fmla="*/ 1965222 h 3482342"/>
              <a:gd name="connsiteX60" fmla="*/ 8248914 w 12192000"/>
              <a:gd name="connsiteY60" fmla="*/ 1954175 h 3482342"/>
              <a:gd name="connsiteX61" fmla="*/ 8132104 w 12192000"/>
              <a:gd name="connsiteY61" fmla="*/ 1895727 h 3482342"/>
              <a:gd name="connsiteX62" fmla="*/ 7918078 w 12192000"/>
              <a:gd name="connsiteY62" fmla="*/ 1862668 h 3482342"/>
              <a:gd name="connsiteX63" fmla="*/ 7817899 w 12192000"/>
              <a:gd name="connsiteY63" fmla="*/ 1862176 h 3482342"/>
              <a:gd name="connsiteX64" fmla="*/ 7768994 w 12192000"/>
              <a:gd name="connsiteY64" fmla="*/ 1855721 h 3482342"/>
              <a:gd name="connsiteX65" fmla="*/ 7618027 w 12192000"/>
              <a:gd name="connsiteY65" fmla="*/ 1830959 h 3482342"/>
              <a:gd name="connsiteX66" fmla="*/ 7449425 w 12192000"/>
              <a:gd name="connsiteY66" fmla="*/ 1810910 h 3482342"/>
              <a:gd name="connsiteX67" fmla="*/ 7342915 w 12192000"/>
              <a:gd name="connsiteY67" fmla="*/ 1819827 h 3482342"/>
              <a:gd name="connsiteX68" fmla="*/ 7255191 w 12192000"/>
              <a:gd name="connsiteY68" fmla="*/ 1834354 h 3482342"/>
              <a:gd name="connsiteX69" fmla="*/ 7131205 w 12192000"/>
              <a:gd name="connsiteY69" fmla="*/ 1845557 h 3482342"/>
              <a:gd name="connsiteX70" fmla="*/ 6917124 w 12192000"/>
              <a:gd name="connsiteY70" fmla="*/ 1837109 h 3482342"/>
              <a:gd name="connsiteX71" fmla="*/ 6837145 w 12192000"/>
              <a:gd name="connsiteY71" fmla="*/ 1870724 h 3482342"/>
              <a:gd name="connsiteX72" fmla="*/ 6753991 w 12192000"/>
              <a:gd name="connsiteY72" fmla="*/ 1860969 h 3482342"/>
              <a:gd name="connsiteX73" fmla="*/ 6727754 w 12192000"/>
              <a:gd name="connsiteY73" fmla="*/ 1882372 h 3482342"/>
              <a:gd name="connsiteX74" fmla="*/ 6723371 w 12192000"/>
              <a:gd name="connsiteY74" fmla="*/ 1886494 h 3482342"/>
              <a:gd name="connsiteX75" fmla="*/ 6702779 w 12192000"/>
              <a:gd name="connsiteY75" fmla="*/ 1893601 h 3482342"/>
              <a:gd name="connsiteX76" fmla="*/ 6700779 w 12192000"/>
              <a:gd name="connsiteY76" fmla="*/ 1907344 h 3482342"/>
              <a:gd name="connsiteX77" fmla="*/ 6672513 w 12192000"/>
              <a:gd name="connsiteY77" fmla="*/ 1926452 h 3482342"/>
              <a:gd name="connsiteX78" fmla="*/ 6633549 w 12192000"/>
              <a:gd name="connsiteY78" fmla="*/ 1936255 h 3482342"/>
              <a:gd name="connsiteX79" fmla="*/ 6444344 w 12192000"/>
              <a:gd name="connsiteY79" fmla="*/ 1969663 h 3482342"/>
              <a:gd name="connsiteX80" fmla="*/ 6333446 w 12192000"/>
              <a:gd name="connsiteY80" fmla="*/ 1997163 h 3482342"/>
              <a:gd name="connsiteX81" fmla="*/ 6294933 w 12192000"/>
              <a:gd name="connsiteY81" fmla="*/ 2019412 h 3482342"/>
              <a:gd name="connsiteX82" fmla="*/ 6238719 w 12192000"/>
              <a:gd name="connsiteY82" fmla="*/ 2042547 h 3482342"/>
              <a:gd name="connsiteX83" fmla="*/ 6142310 w 12192000"/>
              <a:gd name="connsiteY83" fmla="*/ 2092510 h 3482342"/>
              <a:gd name="connsiteX84" fmla="*/ 6007916 w 12192000"/>
              <a:gd name="connsiteY84" fmla="*/ 2143752 h 3482342"/>
              <a:gd name="connsiteX85" fmla="*/ 5894610 w 12192000"/>
              <a:gd name="connsiteY85" fmla="*/ 2130684 h 3482342"/>
              <a:gd name="connsiteX86" fmla="*/ 5817682 w 12192000"/>
              <a:gd name="connsiteY86" fmla="*/ 2157358 h 3482342"/>
              <a:gd name="connsiteX87" fmla="*/ 5591469 w 12192000"/>
              <a:gd name="connsiteY87" fmla="*/ 2178389 h 3482342"/>
              <a:gd name="connsiteX88" fmla="*/ 5414282 w 12192000"/>
              <a:gd name="connsiteY88" fmla="*/ 2183070 h 3482342"/>
              <a:gd name="connsiteX89" fmla="*/ 5368369 w 12192000"/>
              <a:gd name="connsiteY89" fmla="*/ 2204272 h 3482342"/>
              <a:gd name="connsiteX90" fmla="*/ 5291263 w 12192000"/>
              <a:gd name="connsiteY90" fmla="*/ 2239182 h 3482342"/>
              <a:gd name="connsiteX91" fmla="*/ 5240857 w 12192000"/>
              <a:gd name="connsiteY91" fmla="*/ 2289444 h 3482342"/>
              <a:gd name="connsiteX92" fmla="*/ 5173523 w 12192000"/>
              <a:gd name="connsiteY92" fmla="*/ 2309057 h 3482342"/>
              <a:gd name="connsiteX93" fmla="*/ 5148543 w 12192000"/>
              <a:gd name="connsiteY93" fmla="*/ 2282356 h 3482342"/>
              <a:gd name="connsiteX94" fmla="*/ 5079548 w 12192000"/>
              <a:gd name="connsiteY94" fmla="*/ 2313485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294129 w 12192000"/>
              <a:gd name="connsiteY57" fmla="*/ 1958387 h 3482342"/>
              <a:gd name="connsiteX58" fmla="*/ 8293892 w 12192000"/>
              <a:gd name="connsiteY58" fmla="*/ 1960370 h 3482342"/>
              <a:gd name="connsiteX59" fmla="*/ 8351578 w 12192000"/>
              <a:gd name="connsiteY59" fmla="*/ 1914422 h 3482342"/>
              <a:gd name="connsiteX60" fmla="*/ 8248914 w 12192000"/>
              <a:gd name="connsiteY60" fmla="*/ 1954175 h 3482342"/>
              <a:gd name="connsiteX61" fmla="*/ 8132104 w 12192000"/>
              <a:gd name="connsiteY61" fmla="*/ 1895727 h 3482342"/>
              <a:gd name="connsiteX62" fmla="*/ 7918078 w 12192000"/>
              <a:gd name="connsiteY62" fmla="*/ 1862668 h 3482342"/>
              <a:gd name="connsiteX63" fmla="*/ 7817899 w 12192000"/>
              <a:gd name="connsiteY63" fmla="*/ 1862176 h 3482342"/>
              <a:gd name="connsiteX64" fmla="*/ 7768994 w 12192000"/>
              <a:gd name="connsiteY64" fmla="*/ 1855721 h 3482342"/>
              <a:gd name="connsiteX65" fmla="*/ 7618027 w 12192000"/>
              <a:gd name="connsiteY65" fmla="*/ 1830959 h 3482342"/>
              <a:gd name="connsiteX66" fmla="*/ 7449425 w 12192000"/>
              <a:gd name="connsiteY66" fmla="*/ 1810910 h 3482342"/>
              <a:gd name="connsiteX67" fmla="*/ 7342915 w 12192000"/>
              <a:gd name="connsiteY67" fmla="*/ 1819827 h 3482342"/>
              <a:gd name="connsiteX68" fmla="*/ 7255191 w 12192000"/>
              <a:gd name="connsiteY68" fmla="*/ 1834354 h 3482342"/>
              <a:gd name="connsiteX69" fmla="*/ 7131205 w 12192000"/>
              <a:gd name="connsiteY69" fmla="*/ 1845557 h 3482342"/>
              <a:gd name="connsiteX70" fmla="*/ 6917124 w 12192000"/>
              <a:gd name="connsiteY70" fmla="*/ 1837109 h 3482342"/>
              <a:gd name="connsiteX71" fmla="*/ 6837145 w 12192000"/>
              <a:gd name="connsiteY71" fmla="*/ 1870724 h 3482342"/>
              <a:gd name="connsiteX72" fmla="*/ 6753991 w 12192000"/>
              <a:gd name="connsiteY72" fmla="*/ 1860969 h 3482342"/>
              <a:gd name="connsiteX73" fmla="*/ 6727754 w 12192000"/>
              <a:gd name="connsiteY73" fmla="*/ 1882372 h 3482342"/>
              <a:gd name="connsiteX74" fmla="*/ 6723371 w 12192000"/>
              <a:gd name="connsiteY74" fmla="*/ 1886494 h 3482342"/>
              <a:gd name="connsiteX75" fmla="*/ 6702779 w 12192000"/>
              <a:gd name="connsiteY75" fmla="*/ 1893601 h 3482342"/>
              <a:gd name="connsiteX76" fmla="*/ 6700779 w 12192000"/>
              <a:gd name="connsiteY76" fmla="*/ 1907344 h 3482342"/>
              <a:gd name="connsiteX77" fmla="*/ 6672513 w 12192000"/>
              <a:gd name="connsiteY77" fmla="*/ 1926452 h 3482342"/>
              <a:gd name="connsiteX78" fmla="*/ 6633549 w 12192000"/>
              <a:gd name="connsiteY78" fmla="*/ 1936255 h 3482342"/>
              <a:gd name="connsiteX79" fmla="*/ 6444344 w 12192000"/>
              <a:gd name="connsiteY79" fmla="*/ 1969663 h 3482342"/>
              <a:gd name="connsiteX80" fmla="*/ 6333446 w 12192000"/>
              <a:gd name="connsiteY80" fmla="*/ 1997163 h 3482342"/>
              <a:gd name="connsiteX81" fmla="*/ 6294933 w 12192000"/>
              <a:gd name="connsiteY81" fmla="*/ 2019412 h 3482342"/>
              <a:gd name="connsiteX82" fmla="*/ 6238719 w 12192000"/>
              <a:gd name="connsiteY82" fmla="*/ 2042547 h 3482342"/>
              <a:gd name="connsiteX83" fmla="*/ 6142310 w 12192000"/>
              <a:gd name="connsiteY83" fmla="*/ 2092510 h 3482342"/>
              <a:gd name="connsiteX84" fmla="*/ 6007916 w 12192000"/>
              <a:gd name="connsiteY84" fmla="*/ 2143752 h 3482342"/>
              <a:gd name="connsiteX85" fmla="*/ 5894610 w 12192000"/>
              <a:gd name="connsiteY85" fmla="*/ 2130684 h 3482342"/>
              <a:gd name="connsiteX86" fmla="*/ 5817682 w 12192000"/>
              <a:gd name="connsiteY86" fmla="*/ 2157358 h 3482342"/>
              <a:gd name="connsiteX87" fmla="*/ 5591469 w 12192000"/>
              <a:gd name="connsiteY87" fmla="*/ 2178389 h 3482342"/>
              <a:gd name="connsiteX88" fmla="*/ 5414282 w 12192000"/>
              <a:gd name="connsiteY88" fmla="*/ 2183070 h 3482342"/>
              <a:gd name="connsiteX89" fmla="*/ 5368369 w 12192000"/>
              <a:gd name="connsiteY89" fmla="*/ 2204272 h 3482342"/>
              <a:gd name="connsiteX90" fmla="*/ 5291263 w 12192000"/>
              <a:gd name="connsiteY90" fmla="*/ 2239182 h 3482342"/>
              <a:gd name="connsiteX91" fmla="*/ 5240857 w 12192000"/>
              <a:gd name="connsiteY91" fmla="*/ 2289444 h 3482342"/>
              <a:gd name="connsiteX92" fmla="*/ 5173523 w 12192000"/>
              <a:gd name="connsiteY92" fmla="*/ 2309057 h 3482342"/>
              <a:gd name="connsiteX93" fmla="*/ 5148543 w 12192000"/>
              <a:gd name="connsiteY93" fmla="*/ 2282356 h 3482342"/>
              <a:gd name="connsiteX94" fmla="*/ 5079548 w 12192000"/>
              <a:gd name="connsiteY94" fmla="*/ 2313485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294129 w 12192000"/>
              <a:gd name="connsiteY57" fmla="*/ 1958387 h 3482342"/>
              <a:gd name="connsiteX58" fmla="*/ 8351578 w 12192000"/>
              <a:gd name="connsiteY58" fmla="*/ 1914422 h 3482342"/>
              <a:gd name="connsiteX59" fmla="*/ 8248914 w 12192000"/>
              <a:gd name="connsiteY59" fmla="*/ 1954175 h 3482342"/>
              <a:gd name="connsiteX60" fmla="*/ 8132104 w 12192000"/>
              <a:gd name="connsiteY60" fmla="*/ 1895727 h 3482342"/>
              <a:gd name="connsiteX61" fmla="*/ 7918078 w 12192000"/>
              <a:gd name="connsiteY61" fmla="*/ 1862668 h 3482342"/>
              <a:gd name="connsiteX62" fmla="*/ 7817899 w 12192000"/>
              <a:gd name="connsiteY62" fmla="*/ 1862176 h 3482342"/>
              <a:gd name="connsiteX63" fmla="*/ 7768994 w 12192000"/>
              <a:gd name="connsiteY63" fmla="*/ 1855721 h 3482342"/>
              <a:gd name="connsiteX64" fmla="*/ 7618027 w 12192000"/>
              <a:gd name="connsiteY64" fmla="*/ 1830959 h 3482342"/>
              <a:gd name="connsiteX65" fmla="*/ 7449425 w 12192000"/>
              <a:gd name="connsiteY65" fmla="*/ 1810910 h 3482342"/>
              <a:gd name="connsiteX66" fmla="*/ 7342915 w 12192000"/>
              <a:gd name="connsiteY66" fmla="*/ 1819827 h 3482342"/>
              <a:gd name="connsiteX67" fmla="*/ 7255191 w 12192000"/>
              <a:gd name="connsiteY67" fmla="*/ 1834354 h 3482342"/>
              <a:gd name="connsiteX68" fmla="*/ 7131205 w 12192000"/>
              <a:gd name="connsiteY68" fmla="*/ 1845557 h 3482342"/>
              <a:gd name="connsiteX69" fmla="*/ 6917124 w 12192000"/>
              <a:gd name="connsiteY69" fmla="*/ 1837109 h 3482342"/>
              <a:gd name="connsiteX70" fmla="*/ 6837145 w 12192000"/>
              <a:gd name="connsiteY70" fmla="*/ 1870724 h 3482342"/>
              <a:gd name="connsiteX71" fmla="*/ 6753991 w 12192000"/>
              <a:gd name="connsiteY71" fmla="*/ 1860969 h 3482342"/>
              <a:gd name="connsiteX72" fmla="*/ 6727754 w 12192000"/>
              <a:gd name="connsiteY72" fmla="*/ 1882372 h 3482342"/>
              <a:gd name="connsiteX73" fmla="*/ 6723371 w 12192000"/>
              <a:gd name="connsiteY73" fmla="*/ 1886494 h 3482342"/>
              <a:gd name="connsiteX74" fmla="*/ 6702779 w 12192000"/>
              <a:gd name="connsiteY74" fmla="*/ 1893601 h 3482342"/>
              <a:gd name="connsiteX75" fmla="*/ 6700779 w 12192000"/>
              <a:gd name="connsiteY75" fmla="*/ 1907344 h 3482342"/>
              <a:gd name="connsiteX76" fmla="*/ 6672513 w 12192000"/>
              <a:gd name="connsiteY76" fmla="*/ 1926452 h 3482342"/>
              <a:gd name="connsiteX77" fmla="*/ 6633549 w 12192000"/>
              <a:gd name="connsiteY77" fmla="*/ 1936255 h 3482342"/>
              <a:gd name="connsiteX78" fmla="*/ 6444344 w 12192000"/>
              <a:gd name="connsiteY78" fmla="*/ 1969663 h 3482342"/>
              <a:gd name="connsiteX79" fmla="*/ 6333446 w 12192000"/>
              <a:gd name="connsiteY79" fmla="*/ 1997163 h 3482342"/>
              <a:gd name="connsiteX80" fmla="*/ 6294933 w 12192000"/>
              <a:gd name="connsiteY80" fmla="*/ 2019412 h 3482342"/>
              <a:gd name="connsiteX81" fmla="*/ 6238719 w 12192000"/>
              <a:gd name="connsiteY81" fmla="*/ 2042547 h 3482342"/>
              <a:gd name="connsiteX82" fmla="*/ 6142310 w 12192000"/>
              <a:gd name="connsiteY82" fmla="*/ 2092510 h 3482342"/>
              <a:gd name="connsiteX83" fmla="*/ 6007916 w 12192000"/>
              <a:gd name="connsiteY83" fmla="*/ 2143752 h 3482342"/>
              <a:gd name="connsiteX84" fmla="*/ 5894610 w 12192000"/>
              <a:gd name="connsiteY84" fmla="*/ 2130684 h 3482342"/>
              <a:gd name="connsiteX85" fmla="*/ 5817682 w 12192000"/>
              <a:gd name="connsiteY85" fmla="*/ 2157358 h 3482342"/>
              <a:gd name="connsiteX86" fmla="*/ 5591469 w 12192000"/>
              <a:gd name="connsiteY86" fmla="*/ 2178389 h 3482342"/>
              <a:gd name="connsiteX87" fmla="*/ 5414282 w 12192000"/>
              <a:gd name="connsiteY87" fmla="*/ 2183070 h 3482342"/>
              <a:gd name="connsiteX88" fmla="*/ 5368369 w 12192000"/>
              <a:gd name="connsiteY88" fmla="*/ 2204272 h 3482342"/>
              <a:gd name="connsiteX89" fmla="*/ 5291263 w 12192000"/>
              <a:gd name="connsiteY89" fmla="*/ 2239182 h 3482342"/>
              <a:gd name="connsiteX90" fmla="*/ 5240857 w 12192000"/>
              <a:gd name="connsiteY90" fmla="*/ 2289444 h 3482342"/>
              <a:gd name="connsiteX91" fmla="*/ 5173523 w 12192000"/>
              <a:gd name="connsiteY91" fmla="*/ 2309057 h 3482342"/>
              <a:gd name="connsiteX92" fmla="*/ 5148543 w 12192000"/>
              <a:gd name="connsiteY92" fmla="*/ 2282356 h 3482342"/>
              <a:gd name="connsiteX93" fmla="*/ 5079548 w 12192000"/>
              <a:gd name="connsiteY93" fmla="*/ 2313485 h 3482342"/>
              <a:gd name="connsiteX94" fmla="*/ 4975908 w 12192000"/>
              <a:gd name="connsiteY94" fmla="*/ 2364128 h 3482342"/>
              <a:gd name="connsiteX95" fmla="*/ 4913723 w 12192000"/>
              <a:gd name="connsiteY95" fmla="*/ 2385265 h 3482342"/>
              <a:gd name="connsiteX96" fmla="*/ 4746485 w 12192000"/>
              <a:gd name="connsiteY96" fmla="*/ 2451769 h 3482342"/>
              <a:gd name="connsiteX97" fmla="*/ 4681588 w 12192000"/>
              <a:gd name="connsiteY97" fmla="*/ 2467494 h 3482342"/>
              <a:gd name="connsiteX98" fmla="*/ 1783655 w 12192000"/>
              <a:gd name="connsiteY98" fmla="*/ 3163860 h 3482342"/>
              <a:gd name="connsiteX99" fmla="*/ 1325955 w 12192000"/>
              <a:gd name="connsiteY99" fmla="*/ 3176692 h 3482342"/>
              <a:gd name="connsiteX100" fmla="*/ 1190384 w 12192000"/>
              <a:gd name="connsiteY100" fmla="*/ 3203504 h 3482342"/>
              <a:gd name="connsiteX101" fmla="*/ 1094537 w 12192000"/>
              <a:gd name="connsiteY101" fmla="*/ 3229469 h 3482342"/>
              <a:gd name="connsiteX102" fmla="*/ 779276 w 12192000"/>
              <a:gd name="connsiteY102" fmla="*/ 3327290 h 3482342"/>
              <a:gd name="connsiteX103" fmla="*/ 600378 w 12192000"/>
              <a:gd name="connsiteY103" fmla="*/ 3335250 h 3482342"/>
              <a:gd name="connsiteX104" fmla="*/ 493457 w 12192000"/>
              <a:gd name="connsiteY104" fmla="*/ 3365044 h 3482342"/>
              <a:gd name="connsiteX105" fmla="*/ 349402 w 12192000"/>
              <a:gd name="connsiteY105" fmla="*/ 3380897 h 3482342"/>
              <a:gd name="connsiteX106" fmla="*/ 192183 w 12192000"/>
              <a:gd name="connsiteY106" fmla="*/ 3460075 h 3482342"/>
              <a:gd name="connsiteX107" fmla="*/ 46713 w 12192000"/>
              <a:gd name="connsiteY107" fmla="*/ 3462986 h 3482342"/>
              <a:gd name="connsiteX108" fmla="*/ 2765 w 12192000"/>
              <a:gd name="connsiteY108" fmla="*/ 3480770 h 3482342"/>
              <a:gd name="connsiteX109" fmla="*/ 0 w 12192000"/>
              <a:gd name="connsiteY109" fmla="*/ 3482342 h 3482342"/>
              <a:gd name="connsiteX110" fmla="*/ 0 w 12192000"/>
              <a:gd name="connsiteY11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351578 w 12192000"/>
              <a:gd name="connsiteY57" fmla="*/ 1914422 h 3482342"/>
              <a:gd name="connsiteX58" fmla="*/ 8248914 w 12192000"/>
              <a:gd name="connsiteY58" fmla="*/ 195417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17124 w 12192000"/>
              <a:gd name="connsiteY68" fmla="*/ 1837109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700779 w 12192000"/>
              <a:gd name="connsiteY74" fmla="*/ 1907344 h 3482342"/>
              <a:gd name="connsiteX75" fmla="*/ 6672513 w 12192000"/>
              <a:gd name="connsiteY75" fmla="*/ 1926452 h 3482342"/>
              <a:gd name="connsiteX76" fmla="*/ 6633549 w 12192000"/>
              <a:gd name="connsiteY76" fmla="*/ 1936255 h 3482342"/>
              <a:gd name="connsiteX77" fmla="*/ 6444344 w 12192000"/>
              <a:gd name="connsiteY77" fmla="*/ 1969663 h 3482342"/>
              <a:gd name="connsiteX78" fmla="*/ 6333446 w 12192000"/>
              <a:gd name="connsiteY78" fmla="*/ 1997163 h 3482342"/>
              <a:gd name="connsiteX79" fmla="*/ 6294933 w 12192000"/>
              <a:gd name="connsiteY79" fmla="*/ 2019412 h 3482342"/>
              <a:gd name="connsiteX80" fmla="*/ 6238719 w 12192000"/>
              <a:gd name="connsiteY80" fmla="*/ 2042547 h 3482342"/>
              <a:gd name="connsiteX81" fmla="*/ 6142310 w 12192000"/>
              <a:gd name="connsiteY81" fmla="*/ 2092510 h 3482342"/>
              <a:gd name="connsiteX82" fmla="*/ 6007916 w 12192000"/>
              <a:gd name="connsiteY82" fmla="*/ 2143752 h 3482342"/>
              <a:gd name="connsiteX83" fmla="*/ 5894610 w 12192000"/>
              <a:gd name="connsiteY83" fmla="*/ 2130684 h 3482342"/>
              <a:gd name="connsiteX84" fmla="*/ 5817682 w 12192000"/>
              <a:gd name="connsiteY84" fmla="*/ 2157358 h 3482342"/>
              <a:gd name="connsiteX85" fmla="*/ 5591469 w 12192000"/>
              <a:gd name="connsiteY85" fmla="*/ 2178389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291263 w 12192000"/>
              <a:gd name="connsiteY88" fmla="*/ 2239182 h 3482342"/>
              <a:gd name="connsiteX89" fmla="*/ 5240857 w 12192000"/>
              <a:gd name="connsiteY89" fmla="*/ 2289444 h 3482342"/>
              <a:gd name="connsiteX90" fmla="*/ 5173523 w 12192000"/>
              <a:gd name="connsiteY90" fmla="*/ 2309057 h 3482342"/>
              <a:gd name="connsiteX91" fmla="*/ 5148543 w 12192000"/>
              <a:gd name="connsiteY91" fmla="*/ 2282356 h 3482342"/>
              <a:gd name="connsiteX92" fmla="*/ 5079548 w 12192000"/>
              <a:gd name="connsiteY92" fmla="*/ 2313485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351578 w 12192000"/>
              <a:gd name="connsiteY57" fmla="*/ 1914422 h 3482342"/>
              <a:gd name="connsiteX58" fmla="*/ 8236214 w 12192000"/>
              <a:gd name="connsiteY58" fmla="*/ 190972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17124 w 12192000"/>
              <a:gd name="connsiteY68" fmla="*/ 1837109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700779 w 12192000"/>
              <a:gd name="connsiteY74" fmla="*/ 1907344 h 3482342"/>
              <a:gd name="connsiteX75" fmla="*/ 6672513 w 12192000"/>
              <a:gd name="connsiteY75" fmla="*/ 1926452 h 3482342"/>
              <a:gd name="connsiteX76" fmla="*/ 6633549 w 12192000"/>
              <a:gd name="connsiteY76" fmla="*/ 1936255 h 3482342"/>
              <a:gd name="connsiteX77" fmla="*/ 6444344 w 12192000"/>
              <a:gd name="connsiteY77" fmla="*/ 1969663 h 3482342"/>
              <a:gd name="connsiteX78" fmla="*/ 6333446 w 12192000"/>
              <a:gd name="connsiteY78" fmla="*/ 1997163 h 3482342"/>
              <a:gd name="connsiteX79" fmla="*/ 6294933 w 12192000"/>
              <a:gd name="connsiteY79" fmla="*/ 2019412 h 3482342"/>
              <a:gd name="connsiteX80" fmla="*/ 6238719 w 12192000"/>
              <a:gd name="connsiteY80" fmla="*/ 2042547 h 3482342"/>
              <a:gd name="connsiteX81" fmla="*/ 6142310 w 12192000"/>
              <a:gd name="connsiteY81" fmla="*/ 2092510 h 3482342"/>
              <a:gd name="connsiteX82" fmla="*/ 6007916 w 12192000"/>
              <a:gd name="connsiteY82" fmla="*/ 2143752 h 3482342"/>
              <a:gd name="connsiteX83" fmla="*/ 5894610 w 12192000"/>
              <a:gd name="connsiteY83" fmla="*/ 2130684 h 3482342"/>
              <a:gd name="connsiteX84" fmla="*/ 5817682 w 12192000"/>
              <a:gd name="connsiteY84" fmla="*/ 2157358 h 3482342"/>
              <a:gd name="connsiteX85" fmla="*/ 5591469 w 12192000"/>
              <a:gd name="connsiteY85" fmla="*/ 2178389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291263 w 12192000"/>
              <a:gd name="connsiteY88" fmla="*/ 2239182 h 3482342"/>
              <a:gd name="connsiteX89" fmla="*/ 5240857 w 12192000"/>
              <a:gd name="connsiteY89" fmla="*/ 2289444 h 3482342"/>
              <a:gd name="connsiteX90" fmla="*/ 5173523 w 12192000"/>
              <a:gd name="connsiteY90" fmla="*/ 2309057 h 3482342"/>
              <a:gd name="connsiteX91" fmla="*/ 5148543 w 12192000"/>
              <a:gd name="connsiteY91" fmla="*/ 2282356 h 3482342"/>
              <a:gd name="connsiteX92" fmla="*/ 5079548 w 12192000"/>
              <a:gd name="connsiteY92" fmla="*/ 2313485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401276 w 12192000"/>
              <a:gd name="connsiteY56" fmla="*/ 1953968 h 3482342"/>
              <a:gd name="connsiteX57" fmla="*/ 8345228 w 12192000"/>
              <a:gd name="connsiteY57" fmla="*/ 1939822 h 3482342"/>
              <a:gd name="connsiteX58" fmla="*/ 8236214 w 12192000"/>
              <a:gd name="connsiteY58" fmla="*/ 190972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17124 w 12192000"/>
              <a:gd name="connsiteY68" fmla="*/ 1837109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700779 w 12192000"/>
              <a:gd name="connsiteY74" fmla="*/ 1907344 h 3482342"/>
              <a:gd name="connsiteX75" fmla="*/ 6672513 w 12192000"/>
              <a:gd name="connsiteY75" fmla="*/ 1926452 h 3482342"/>
              <a:gd name="connsiteX76" fmla="*/ 6633549 w 12192000"/>
              <a:gd name="connsiteY76" fmla="*/ 1936255 h 3482342"/>
              <a:gd name="connsiteX77" fmla="*/ 6444344 w 12192000"/>
              <a:gd name="connsiteY77" fmla="*/ 1969663 h 3482342"/>
              <a:gd name="connsiteX78" fmla="*/ 6333446 w 12192000"/>
              <a:gd name="connsiteY78" fmla="*/ 1997163 h 3482342"/>
              <a:gd name="connsiteX79" fmla="*/ 6294933 w 12192000"/>
              <a:gd name="connsiteY79" fmla="*/ 2019412 h 3482342"/>
              <a:gd name="connsiteX80" fmla="*/ 6238719 w 12192000"/>
              <a:gd name="connsiteY80" fmla="*/ 2042547 h 3482342"/>
              <a:gd name="connsiteX81" fmla="*/ 6142310 w 12192000"/>
              <a:gd name="connsiteY81" fmla="*/ 2092510 h 3482342"/>
              <a:gd name="connsiteX82" fmla="*/ 6007916 w 12192000"/>
              <a:gd name="connsiteY82" fmla="*/ 2143752 h 3482342"/>
              <a:gd name="connsiteX83" fmla="*/ 5894610 w 12192000"/>
              <a:gd name="connsiteY83" fmla="*/ 2130684 h 3482342"/>
              <a:gd name="connsiteX84" fmla="*/ 5817682 w 12192000"/>
              <a:gd name="connsiteY84" fmla="*/ 2157358 h 3482342"/>
              <a:gd name="connsiteX85" fmla="*/ 5591469 w 12192000"/>
              <a:gd name="connsiteY85" fmla="*/ 2178389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291263 w 12192000"/>
              <a:gd name="connsiteY88" fmla="*/ 2239182 h 3482342"/>
              <a:gd name="connsiteX89" fmla="*/ 5240857 w 12192000"/>
              <a:gd name="connsiteY89" fmla="*/ 2289444 h 3482342"/>
              <a:gd name="connsiteX90" fmla="*/ 5173523 w 12192000"/>
              <a:gd name="connsiteY90" fmla="*/ 2309057 h 3482342"/>
              <a:gd name="connsiteX91" fmla="*/ 5148543 w 12192000"/>
              <a:gd name="connsiteY91" fmla="*/ 2282356 h 3482342"/>
              <a:gd name="connsiteX92" fmla="*/ 5079548 w 12192000"/>
              <a:gd name="connsiteY92" fmla="*/ 2313485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24042 w 12192000"/>
              <a:gd name="connsiteY55" fmla="*/ 1949367 h 3482342"/>
              <a:gd name="connsiteX56" fmla="*/ 8345228 w 12192000"/>
              <a:gd name="connsiteY56" fmla="*/ 1939822 h 3482342"/>
              <a:gd name="connsiteX57" fmla="*/ 8236214 w 12192000"/>
              <a:gd name="connsiteY57" fmla="*/ 1909725 h 3482342"/>
              <a:gd name="connsiteX58" fmla="*/ 8132104 w 12192000"/>
              <a:gd name="connsiteY58" fmla="*/ 1895727 h 3482342"/>
              <a:gd name="connsiteX59" fmla="*/ 7918078 w 12192000"/>
              <a:gd name="connsiteY59" fmla="*/ 1862668 h 3482342"/>
              <a:gd name="connsiteX60" fmla="*/ 7817899 w 12192000"/>
              <a:gd name="connsiteY60" fmla="*/ 1862176 h 3482342"/>
              <a:gd name="connsiteX61" fmla="*/ 7768994 w 12192000"/>
              <a:gd name="connsiteY61" fmla="*/ 1855721 h 3482342"/>
              <a:gd name="connsiteX62" fmla="*/ 7618027 w 12192000"/>
              <a:gd name="connsiteY62" fmla="*/ 1830959 h 3482342"/>
              <a:gd name="connsiteX63" fmla="*/ 7449425 w 12192000"/>
              <a:gd name="connsiteY63" fmla="*/ 1810910 h 3482342"/>
              <a:gd name="connsiteX64" fmla="*/ 7342915 w 12192000"/>
              <a:gd name="connsiteY64" fmla="*/ 1819827 h 3482342"/>
              <a:gd name="connsiteX65" fmla="*/ 7255191 w 12192000"/>
              <a:gd name="connsiteY65" fmla="*/ 1834354 h 3482342"/>
              <a:gd name="connsiteX66" fmla="*/ 7131205 w 12192000"/>
              <a:gd name="connsiteY66" fmla="*/ 1845557 h 3482342"/>
              <a:gd name="connsiteX67" fmla="*/ 6917124 w 12192000"/>
              <a:gd name="connsiteY67" fmla="*/ 1837109 h 3482342"/>
              <a:gd name="connsiteX68" fmla="*/ 6837145 w 12192000"/>
              <a:gd name="connsiteY68" fmla="*/ 1870724 h 3482342"/>
              <a:gd name="connsiteX69" fmla="*/ 6753991 w 12192000"/>
              <a:gd name="connsiteY69" fmla="*/ 1860969 h 3482342"/>
              <a:gd name="connsiteX70" fmla="*/ 6727754 w 12192000"/>
              <a:gd name="connsiteY70" fmla="*/ 1882372 h 3482342"/>
              <a:gd name="connsiteX71" fmla="*/ 6723371 w 12192000"/>
              <a:gd name="connsiteY71" fmla="*/ 1886494 h 3482342"/>
              <a:gd name="connsiteX72" fmla="*/ 6702779 w 12192000"/>
              <a:gd name="connsiteY72" fmla="*/ 1893601 h 3482342"/>
              <a:gd name="connsiteX73" fmla="*/ 6700779 w 12192000"/>
              <a:gd name="connsiteY73" fmla="*/ 1907344 h 3482342"/>
              <a:gd name="connsiteX74" fmla="*/ 6672513 w 12192000"/>
              <a:gd name="connsiteY74" fmla="*/ 1926452 h 3482342"/>
              <a:gd name="connsiteX75" fmla="*/ 6633549 w 12192000"/>
              <a:gd name="connsiteY75" fmla="*/ 1936255 h 3482342"/>
              <a:gd name="connsiteX76" fmla="*/ 6444344 w 12192000"/>
              <a:gd name="connsiteY76" fmla="*/ 1969663 h 3482342"/>
              <a:gd name="connsiteX77" fmla="*/ 6333446 w 12192000"/>
              <a:gd name="connsiteY77" fmla="*/ 1997163 h 3482342"/>
              <a:gd name="connsiteX78" fmla="*/ 6294933 w 12192000"/>
              <a:gd name="connsiteY78" fmla="*/ 2019412 h 3482342"/>
              <a:gd name="connsiteX79" fmla="*/ 6238719 w 12192000"/>
              <a:gd name="connsiteY79" fmla="*/ 2042547 h 3482342"/>
              <a:gd name="connsiteX80" fmla="*/ 6142310 w 12192000"/>
              <a:gd name="connsiteY80" fmla="*/ 2092510 h 3482342"/>
              <a:gd name="connsiteX81" fmla="*/ 6007916 w 12192000"/>
              <a:gd name="connsiteY81" fmla="*/ 2143752 h 3482342"/>
              <a:gd name="connsiteX82" fmla="*/ 5894610 w 12192000"/>
              <a:gd name="connsiteY82" fmla="*/ 2130684 h 3482342"/>
              <a:gd name="connsiteX83" fmla="*/ 5817682 w 12192000"/>
              <a:gd name="connsiteY83" fmla="*/ 2157358 h 3482342"/>
              <a:gd name="connsiteX84" fmla="*/ 5591469 w 12192000"/>
              <a:gd name="connsiteY84" fmla="*/ 2178389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291263 w 12192000"/>
              <a:gd name="connsiteY87" fmla="*/ 2239182 h 3482342"/>
              <a:gd name="connsiteX88" fmla="*/ 5240857 w 12192000"/>
              <a:gd name="connsiteY88" fmla="*/ 2289444 h 3482342"/>
              <a:gd name="connsiteX89" fmla="*/ 5173523 w 12192000"/>
              <a:gd name="connsiteY89" fmla="*/ 2309057 h 3482342"/>
              <a:gd name="connsiteX90" fmla="*/ 5148543 w 12192000"/>
              <a:gd name="connsiteY90" fmla="*/ 2282356 h 3482342"/>
              <a:gd name="connsiteX91" fmla="*/ 5079548 w 12192000"/>
              <a:gd name="connsiteY91" fmla="*/ 2313485 h 3482342"/>
              <a:gd name="connsiteX92" fmla="*/ 4975908 w 12192000"/>
              <a:gd name="connsiteY92" fmla="*/ 2364128 h 3482342"/>
              <a:gd name="connsiteX93" fmla="*/ 4913723 w 12192000"/>
              <a:gd name="connsiteY93" fmla="*/ 2385265 h 3482342"/>
              <a:gd name="connsiteX94" fmla="*/ 4746485 w 12192000"/>
              <a:gd name="connsiteY94" fmla="*/ 2451769 h 3482342"/>
              <a:gd name="connsiteX95" fmla="*/ 4681588 w 12192000"/>
              <a:gd name="connsiteY95" fmla="*/ 2467494 h 3482342"/>
              <a:gd name="connsiteX96" fmla="*/ 1783655 w 12192000"/>
              <a:gd name="connsiteY96" fmla="*/ 3163860 h 3482342"/>
              <a:gd name="connsiteX97" fmla="*/ 1325955 w 12192000"/>
              <a:gd name="connsiteY97" fmla="*/ 3176692 h 3482342"/>
              <a:gd name="connsiteX98" fmla="*/ 1190384 w 12192000"/>
              <a:gd name="connsiteY98" fmla="*/ 3203504 h 3482342"/>
              <a:gd name="connsiteX99" fmla="*/ 1094537 w 12192000"/>
              <a:gd name="connsiteY99" fmla="*/ 3229469 h 3482342"/>
              <a:gd name="connsiteX100" fmla="*/ 779276 w 12192000"/>
              <a:gd name="connsiteY100" fmla="*/ 3327290 h 3482342"/>
              <a:gd name="connsiteX101" fmla="*/ 600378 w 12192000"/>
              <a:gd name="connsiteY101" fmla="*/ 3335250 h 3482342"/>
              <a:gd name="connsiteX102" fmla="*/ 493457 w 12192000"/>
              <a:gd name="connsiteY102" fmla="*/ 3365044 h 3482342"/>
              <a:gd name="connsiteX103" fmla="*/ 349402 w 12192000"/>
              <a:gd name="connsiteY103" fmla="*/ 3380897 h 3482342"/>
              <a:gd name="connsiteX104" fmla="*/ 192183 w 12192000"/>
              <a:gd name="connsiteY104" fmla="*/ 3460075 h 3482342"/>
              <a:gd name="connsiteX105" fmla="*/ 46713 w 12192000"/>
              <a:gd name="connsiteY105" fmla="*/ 3462986 h 3482342"/>
              <a:gd name="connsiteX106" fmla="*/ 2765 w 12192000"/>
              <a:gd name="connsiteY106" fmla="*/ 3480770 h 3482342"/>
              <a:gd name="connsiteX107" fmla="*/ 0 w 12192000"/>
              <a:gd name="connsiteY107" fmla="*/ 3482342 h 3482342"/>
              <a:gd name="connsiteX108" fmla="*/ 0 w 12192000"/>
              <a:gd name="connsiteY10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26060 w 12192000"/>
              <a:gd name="connsiteY54" fmla="*/ 1947126 h 3482342"/>
              <a:gd name="connsiteX55" fmla="*/ 8430392 w 12192000"/>
              <a:gd name="connsiteY55" fmla="*/ 1898567 h 3482342"/>
              <a:gd name="connsiteX56" fmla="*/ 8345228 w 12192000"/>
              <a:gd name="connsiteY56" fmla="*/ 1939822 h 3482342"/>
              <a:gd name="connsiteX57" fmla="*/ 8236214 w 12192000"/>
              <a:gd name="connsiteY57" fmla="*/ 1909725 h 3482342"/>
              <a:gd name="connsiteX58" fmla="*/ 8132104 w 12192000"/>
              <a:gd name="connsiteY58" fmla="*/ 1895727 h 3482342"/>
              <a:gd name="connsiteX59" fmla="*/ 7918078 w 12192000"/>
              <a:gd name="connsiteY59" fmla="*/ 1862668 h 3482342"/>
              <a:gd name="connsiteX60" fmla="*/ 7817899 w 12192000"/>
              <a:gd name="connsiteY60" fmla="*/ 1862176 h 3482342"/>
              <a:gd name="connsiteX61" fmla="*/ 7768994 w 12192000"/>
              <a:gd name="connsiteY61" fmla="*/ 1855721 h 3482342"/>
              <a:gd name="connsiteX62" fmla="*/ 7618027 w 12192000"/>
              <a:gd name="connsiteY62" fmla="*/ 1830959 h 3482342"/>
              <a:gd name="connsiteX63" fmla="*/ 7449425 w 12192000"/>
              <a:gd name="connsiteY63" fmla="*/ 1810910 h 3482342"/>
              <a:gd name="connsiteX64" fmla="*/ 7342915 w 12192000"/>
              <a:gd name="connsiteY64" fmla="*/ 1819827 h 3482342"/>
              <a:gd name="connsiteX65" fmla="*/ 7255191 w 12192000"/>
              <a:gd name="connsiteY65" fmla="*/ 1834354 h 3482342"/>
              <a:gd name="connsiteX66" fmla="*/ 7131205 w 12192000"/>
              <a:gd name="connsiteY66" fmla="*/ 1845557 h 3482342"/>
              <a:gd name="connsiteX67" fmla="*/ 6917124 w 12192000"/>
              <a:gd name="connsiteY67" fmla="*/ 1837109 h 3482342"/>
              <a:gd name="connsiteX68" fmla="*/ 6837145 w 12192000"/>
              <a:gd name="connsiteY68" fmla="*/ 1870724 h 3482342"/>
              <a:gd name="connsiteX69" fmla="*/ 6753991 w 12192000"/>
              <a:gd name="connsiteY69" fmla="*/ 1860969 h 3482342"/>
              <a:gd name="connsiteX70" fmla="*/ 6727754 w 12192000"/>
              <a:gd name="connsiteY70" fmla="*/ 1882372 h 3482342"/>
              <a:gd name="connsiteX71" fmla="*/ 6723371 w 12192000"/>
              <a:gd name="connsiteY71" fmla="*/ 1886494 h 3482342"/>
              <a:gd name="connsiteX72" fmla="*/ 6702779 w 12192000"/>
              <a:gd name="connsiteY72" fmla="*/ 1893601 h 3482342"/>
              <a:gd name="connsiteX73" fmla="*/ 6700779 w 12192000"/>
              <a:gd name="connsiteY73" fmla="*/ 1907344 h 3482342"/>
              <a:gd name="connsiteX74" fmla="*/ 6672513 w 12192000"/>
              <a:gd name="connsiteY74" fmla="*/ 1926452 h 3482342"/>
              <a:gd name="connsiteX75" fmla="*/ 6633549 w 12192000"/>
              <a:gd name="connsiteY75" fmla="*/ 1936255 h 3482342"/>
              <a:gd name="connsiteX76" fmla="*/ 6444344 w 12192000"/>
              <a:gd name="connsiteY76" fmla="*/ 1969663 h 3482342"/>
              <a:gd name="connsiteX77" fmla="*/ 6333446 w 12192000"/>
              <a:gd name="connsiteY77" fmla="*/ 1997163 h 3482342"/>
              <a:gd name="connsiteX78" fmla="*/ 6294933 w 12192000"/>
              <a:gd name="connsiteY78" fmla="*/ 2019412 h 3482342"/>
              <a:gd name="connsiteX79" fmla="*/ 6238719 w 12192000"/>
              <a:gd name="connsiteY79" fmla="*/ 2042547 h 3482342"/>
              <a:gd name="connsiteX80" fmla="*/ 6142310 w 12192000"/>
              <a:gd name="connsiteY80" fmla="*/ 2092510 h 3482342"/>
              <a:gd name="connsiteX81" fmla="*/ 6007916 w 12192000"/>
              <a:gd name="connsiteY81" fmla="*/ 2143752 h 3482342"/>
              <a:gd name="connsiteX82" fmla="*/ 5894610 w 12192000"/>
              <a:gd name="connsiteY82" fmla="*/ 2130684 h 3482342"/>
              <a:gd name="connsiteX83" fmla="*/ 5817682 w 12192000"/>
              <a:gd name="connsiteY83" fmla="*/ 2157358 h 3482342"/>
              <a:gd name="connsiteX84" fmla="*/ 5591469 w 12192000"/>
              <a:gd name="connsiteY84" fmla="*/ 2178389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291263 w 12192000"/>
              <a:gd name="connsiteY87" fmla="*/ 2239182 h 3482342"/>
              <a:gd name="connsiteX88" fmla="*/ 5240857 w 12192000"/>
              <a:gd name="connsiteY88" fmla="*/ 2289444 h 3482342"/>
              <a:gd name="connsiteX89" fmla="*/ 5173523 w 12192000"/>
              <a:gd name="connsiteY89" fmla="*/ 2309057 h 3482342"/>
              <a:gd name="connsiteX90" fmla="*/ 5148543 w 12192000"/>
              <a:gd name="connsiteY90" fmla="*/ 2282356 h 3482342"/>
              <a:gd name="connsiteX91" fmla="*/ 5079548 w 12192000"/>
              <a:gd name="connsiteY91" fmla="*/ 2313485 h 3482342"/>
              <a:gd name="connsiteX92" fmla="*/ 4975908 w 12192000"/>
              <a:gd name="connsiteY92" fmla="*/ 2364128 h 3482342"/>
              <a:gd name="connsiteX93" fmla="*/ 4913723 w 12192000"/>
              <a:gd name="connsiteY93" fmla="*/ 2385265 h 3482342"/>
              <a:gd name="connsiteX94" fmla="*/ 4746485 w 12192000"/>
              <a:gd name="connsiteY94" fmla="*/ 2451769 h 3482342"/>
              <a:gd name="connsiteX95" fmla="*/ 4681588 w 12192000"/>
              <a:gd name="connsiteY95" fmla="*/ 2467494 h 3482342"/>
              <a:gd name="connsiteX96" fmla="*/ 1783655 w 12192000"/>
              <a:gd name="connsiteY96" fmla="*/ 3163860 h 3482342"/>
              <a:gd name="connsiteX97" fmla="*/ 1325955 w 12192000"/>
              <a:gd name="connsiteY97" fmla="*/ 3176692 h 3482342"/>
              <a:gd name="connsiteX98" fmla="*/ 1190384 w 12192000"/>
              <a:gd name="connsiteY98" fmla="*/ 3203504 h 3482342"/>
              <a:gd name="connsiteX99" fmla="*/ 1094537 w 12192000"/>
              <a:gd name="connsiteY99" fmla="*/ 3229469 h 3482342"/>
              <a:gd name="connsiteX100" fmla="*/ 779276 w 12192000"/>
              <a:gd name="connsiteY100" fmla="*/ 3327290 h 3482342"/>
              <a:gd name="connsiteX101" fmla="*/ 600378 w 12192000"/>
              <a:gd name="connsiteY101" fmla="*/ 3335250 h 3482342"/>
              <a:gd name="connsiteX102" fmla="*/ 493457 w 12192000"/>
              <a:gd name="connsiteY102" fmla="*/ 3365044 h 3482342"/>
              <a:gd name="connsiteX103" fmla="*/ 349402 w 12192000"/>
              <a:gd name="connsiteY103" fmla="*/ 3380897 h 3482342"/>
              <a:gd name="connsiteX104" fmla="*/ 192183 w 12192000"/>
              <a:gd name="connsiteY104" fmla="*/ 3460075 h 3482342"/>
              <a:gd name="connsiteX105" fmla="*/ 46713 w 12192000"/>
              <a:gd name="connsiteY105" fmla="*/ 3462986 h 3482342"/>
              <a:gd name="connsiteX106" fmla="*/ 2765 w 12192000"/>
              <a:gd name="connsiteY106" fmla="*/ 3480770 h 3482342"/>
              <a:gd name="connsiteX107" fmla="*/ 0 w 12192000"/>
              <a:gd name="connsiteY107" fmla="*/ 3482342 h 3482342"/>
              <a:gd name="connsiteX108" fmla="*/ 0 w 12192000"/>
              <a:gd name="connsiteY10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30392 w 12192000"/>
              <a:gd name="connsiteY54" fmla="*/ 1898567 h 3482342"/>
              <a:gd name="connsiteX55" fmla="*/ 8345228 w 12192000"/>
              <a:gd name="connsiteY55" fmla="*/ 1939822 h 3482342"/>
              <a:gd name="connsiteX56" fmla="*/ 8236214 w 12192000"/>
              <a:gd name="connsiteY56" fmla="*/ 1909725 h 3482342"/>
              <a:gd name="connsiteX57" fmla="*/ 8132104 w 12192000"/>
              <a:gd name="connsiteY57" fmla="*/ 1895727 h 3482342"/>
              <a:gd name="connsiteX58" fmla="*/ 7918078 w 12192000"/>
              <a:gd name="connsiteY58" fmla="*/ 1862668 h 3482342"/>
              <a:gd name="connsiteX59" fmla="*/ 7817899 w 12192000"/>
              <a:gd name="connsiteY59" fmla="*/ 1862176 h 3482342"/>
              <a:gd name="connsiteX60" fmla="*/ 7768994 w 12192000"/>
              <a:gd name="connsiteY60" fmla="*/ 1855721 h 3482342"/>
              <a:gd name="connsiteX61" fmla="*/ 7618027 w 12192000"/>
              <a:gd name="connsiteY61" fmla="*/ 1830959 h 3482342"/>
              <a:gd name="connsiteX62" fmla="*/ 7449425 w 12192000"/>
              <a:gd name="connsiteY62" fmla="*/ 1810910 h 3482342"/>
              <a:gd name="connsiteX63" fmla="*/ 7342915 w 12192000"/>
              <a:gd name="connsiteY63" fmla="*/ 1819827 h 3482342"/>
              <a:gd name="connsiteX64" fmla="*/ 7255191 w 12192000"/>
              <a:gd name="connsiteY64" fmla="*/ 1834354 h 3482342"/>
              <a:gd name="connsiteX65" fmla="*/ 7131205 w 12192000"/>
              <a:gd name="connsiteY65" fmla="*/ 1845557 h 3482342"/>
              <a:gd name="connsiteX66" fmla="*/ 6917124 w 12192000"/>
              <a:gd name="connsiteY66" fmla="*/ 1837109 h 3482342"/>
              <a:gd name="connsiteX67" fmla="*/ 6837145 w 12192000"/>
              <a:gd name="connsiteY67" fmla="*/ 1870724 h 3482342"/>
              <a:gd name="connsiteX68" fmla="*/ 6753991 w 12192000"/>
              <a:gd name="connsiteY68" fmla="*/ 1860969 h 3482342"/>
              <a:gd name="connsiteX69" fmla="*/ 6727754 w 12192000"/>
              <a:gd name="connsiteY69" fmla="*/ 1882372 h 3482342"/>
              <a:gd name="connsiteX70" fmla="*/ 6723371 w 12192000"/>
              <a:gd name="connsiteY70" fmla="*/ 1886494 h 3482342"/>
              <a:gd name="connsiteX71" fmla="*/ 6702779 w 12192000"/>
              <a:gd name="connsiteY71" fmla="*/ 1893601 h 3482342"/>
              <a:gd name="connsiteX72" fmla="*/ 6700779 w 12192000"/>
              <a:gd name="connsiteY72" fmla="*/ 1907344 h 3482342"/>
              <a:gd name="connsiteX73" fmla="*/ 6672513 w 12192000"/>
              <a:gd name="connsiteY73" fmla="*/ 1926452 h 3482342"/>
              <a:gd name="connsiteX74" fmla="*/ 6633549 w 12192000"/>
              <a:gd name="connsiteY74" fmla="*/ 1936255 h 3482342"/>
              <a:gd name="connsiteX75" fmla="*/ 6444344 w 12192000"/>
              <a:gd name="connsiteY75" fmla="*/ 1969663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42310 w 12192000"/>
              <a:gd name="connsiteY79" fmla="*/ 2092510 h 3482342"/>
              <a:gd name="connsiteX80" fmla="*/ 6007916 w 12192000"/>
              <a:gd name="connsiteY80" fmla="*/ 2143752 h 3482342"/>
              <a:gd name="connsiteX81" fmla="*/ 5894610 w 12192000"/>
              <a:gd name="connsiteY81" fmla="*/ 2130684 h 3482342"/>
              <a:gd name="connsiteX82" fmla="*/ 5817682 w 12192000"/>
              <a:gd name="connsiteY82" fmla="*/ 2157358 h 3482342"/>
              <a:gd name="connsiteX83" fmla="*/ 5591469 w 12192000"/>
              <a:gd name="connsiteY83" fmla="*/ 2178389 h 3482342"/>
              <a:gd name="connsiteX84" fmla="*/ 5414282 w 12192000"/>
              <a:gd name="connsiteY84" fmla="*/ 2183070 h 3482342"/>
              <a:gd name="connsiteX85" fmla="*/ 5368369 w 12192000"/>
              <a:gd name="connsiteY85" fmla="*/ 2204272 h 3482342"/>
              <a:gd name="connsiteX86" fmla="*/ 5291263 w 12192000"/>
              <a:gd name="connsiteY86" fmla="*/ 2239182 h 3482342"/>
              <a:gd name="connsiteX87" fmla="*/ 5240857 w 12192000"/>
              <a:gd name="connsiteY87" fmla="*/ 2289444 h 3482342"/>
              <a:gd name="connsiteX88" fmla="*/ 5173523 w 12192000"/>
              <a:gd name="connsiteY88" fmla="*/ 2309057 h 3482342"/>
              <a:gd name="connsiteX89" fmla="*/ 5148543 w 12192000"/>
              <a:gd name="connsiteY89" fmla="*/ 2282356 h 3482342"/>
              <a:gd name="connsiteX90" fmla="*/ 5079548 w 12192000"/>
              <a:gd name="connsiteY90" fmla="*/ 2313485 h 3482342"/>
              <a:gd name="connsiteX91" fmla="*/ 4975908 w 12192000"/>
              <a:gd name="connsiteY91" fmla="*/ 2364128 h 3482342"/>
              <a:gd name="connsiteX92" fmla="*/ 4913723 w 12192000"/>
              <a:gd name="connsiteY92" fmla="*/ 2385265 h 3482342"/>
              <a:gd name="connsiteX93" fmla="*/ 4746485 w 12192000"/>
              <a:gd name="connsiteY93" fmla="*/ 2451769 h 3482342"/>
              <a:gd name="connsiteX94" fmla="*/ 4681588 w 12192000"/>
              <a:gd name="connsiteY94" fmla="*/ 2467494 h 3482342"/>
              <a:gd name="connsiteX95" fmla="*/ 1783655 w 12192000"/>
              <a:gd name="connsiteY95" fmla="*/ 3163860 h 3482342"/>
              <a:gd name="connsiteX96" fmla="*/ 1325955 w 12192000"/>
              <a:gd name="connsiteY96" fmla="*/ 3176692 h 3482342"/>
              <a:gd name="connsiteX97" fmla="*/ 1190384 w 12192000"/>
              <a:gd name="connsiteY97" fmla="*/ 3203504 h 3482342"/>
              <a:gd name="connsiteX98" fmla="*/ 1094537 w 12192000"/>
              <a:gd name="connsiteY98" fmla="*/ 3229469 h 3482342"/>
              <a:gd name="connsiteX99" fmla="*/ 779276 w 12192000"/>
              <a:gd name="connsiteY99" fmla="*/ 3327290 h 3482342"/>
              <a:gd name="connsiteX100" fmla="*/ 600378 w 12192000"/>
              <a:gd name="connsiteY100" fmla="*/ 3335250 h 3482342"/>
              <a:gd name="connsiteX101" fmla="*/ 493457 w 12192000"/>
              <a:gd name="connsiteY101" fmla="*/ 3365044 h 3482342"/>
              <a:gd name="connsiteX102" fmla="*/ 349402 w 12192000"/>
              <a:gd name="connsiteY102" fmla="*/ 3380897 h 3482342"/>
              <a:gd name="connsiteX103" fmla="*/ 192183 w 12192000"/>
              <a:gd name="connsiteY103" fmla="*/ 3460075 h 3482342"/>
              <a:gd name="connsiteX104" fmla="*/ 46713 w 12192000"/>
              <a:gd name="connsiteY104" fmla="*/ 3462986 h 3482342"/>
              <a:gd name="connsiteX105" fmla="*/ 2765 w 12192000"/>
              <a:gd name="connsiteY105" fmla="*/ 3480770 h 3482342"/>
              <a:gd name="connsiteX106" fmla="*/ 0 w 12192000"/>
              <a:gd name="connsiteY106" fmla="*/ 3482342 h 3482342"/>
              <a:gd name="connsiteX107" fmla="*/ 0 w 12192000"/>
              <a:gd name="connsiteY10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6797 w 12192000"/>
              <a:gd name="connsiteY23" fmla="*/ 13505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36742 w 12192000"/>
              <a:gd name="connsiteY54" fmla="*/ 1923967 h 3482342"/>
              <a:gd name="connsiteX55" fmla="*/ 8345228 w 12192000"/>
              <a:gd name="connsiteY55" fmla="*/ 1939822 h 3482342"/>
              <a:gd name="connsiteX56" fmla="*/ 8236214 w 12192000"/>
              <a:gd name="connsiteY56" fmla="*/ 1909725 h 3482342"/>
              <a:gd name="connsiteX57" fmla="*/ 8132104 w 12192000"/>
              <a:gd name="connsiteY57" fmla="*/ 1895727 h 3482342"/>
              <a:gd name="connsiteX58" fmla="*/ 7918078 w 12192000"/>
              <a:gd name="connsiteY58" fmla="*/ 1862668 h 3482342"/>
              <a:gd name="connsiteX59" fmla="*/ 7817899 w 12192000"/>
              <a:gd name="connsiteY59" fmla="*/ 1862176 h 3482342"/>
              <a:gd name="connsiteX60" fmla="*/ 7768994 w 12192000"/>
              <a:gd name="connsiteY60" fmla="*/ 1855721 h 3482342"/>
              <a:gd name="connsiteX61" fmla="*/ 7618027 w 12192000"/>
              <a:gd name="connsiteY61" fmla="*/ 1830959 h 3482342"/>
              <a:gd name="connsiteX62" fmla="*/ 7449425 w 12192000"/>
              <a:gd name="connsiteY62" fmla="*/ 1810910 h 3482342"/>
              <a:gd name="connsiteX63" fmla="*/ 7342915 w 12192000"/>
              <a:gd name="connsiteY63" fmla="*/ 1819827 h 3482342"/>
              <a:gd name="connsiteX64" fmla="*/ 7255191 w 12192000"/>
              <a:gd name="connsiteY64" fmla="*/ 1834354 h 3482342"/>
              <a:gd name="connsiteX65" fmla="*/ 7131205 w 12192000"/>
              <a:gd name="connsiteY65" fmla="*/ 1845557 h 3482342"/>
              <a:gd name="connsiteX66" fmla="*/ 6917124 w 12192000"/>
              <a:gd name="connsiteY66" fmla="*/ 1837109 h 3482342"/>
              <a:gd name="connsiteX67" fmla="*/ 6837145 w 12192000"/>
              <a:gd name="connsiteY67" fmla="*/ 1870724 h 3482342"/>
              <a:gd name="connsiteX68" fmla="*/ 6753991 w 12192000"/>
              <a:gd name="connsiteY68" fmla="*/ 1860969 h 3482342"/>
              <a:gd name="connsiteX69" fmla="*/ 6727754 w 12192000"/>
              <a:gd name="connsiteY69" fmla="*/ 1882372 h 3482342"/>
              <a:gd name="connsiteX70" fmla="*/ 6723371 w 12192000"/>
              <a:gd name="connsiteY70" fmla="*/ 1886494 h 3482342"/>
              <a:gd name="connsiteX71" fmla="*/ 6702779 w 12192000"/>
              <a:gd name="connsiteY71" fmla="*/ 1893601 h 3482342"/>
              <a:gd name="connsiteX72" fmla="*/ 6700779 w 12192000"/>
              <a:gd name="connsiteY72" fmla="*/ 1907344 h 3482342"/>
              <a:gd name="connsiteX73" fmla="*/ 6672513 w 12192000"/>
              <a:gd name="connsiteY73" fmla="*/ 1926452 h 3482342"/>
              <a:gd name="connsiteX74" fmla="*/ 6633549 w 12192000"/>
              <a:gd name="connsiteY74" fmla="*/ 1936255 h 3482342"/>
              <a:gd name="connsiteX75" fmla="*/ 6444344 w 12192000"/>
              <a:gd name="connsiteY75" fmla="*/ 1969663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42310 w 12192000"/>
              <a:gd name="connsiteY79" fmla="*/ 2092510 h 3482342"/>
              <a:gd name="connsiteX80" fmla="*/ 6007916 w 12192000"/>
              <a:gd name="connsiteY80" fmla="*/ 2143752 h 3482342"/>
              <a:gd name="connsiteX81" fmla="*/ 5894610 w 12192000"/>
              <a:gd name="connsiteY81" fmla="*/ 2130684 h 3482342"/>
              <a:gd name="connsiteX82" fmla="*/ 5817682 w 12192000"/>
              <a:gd name="connsiteY82" fmla="*/ 2157358 h 3482342"/>
              <a:gd name="connsiteX83" fmla="*/ 5591469 w 12192000"/>
              <a:gd name="connsiteY83" fmla="*/ 2178389 h 3482342"/>
              <a:gd name="connsiteX84" fmla="*/ 5414282 w 12192000"/>
              <a:gd name="connsiteY84" fmla="*/ 2183070 h 3482342"/>
              <a:gd name="connsiteX85" fmla="*/ 5368369 w 12192000"/>
              <a:gd name="connsiteY85" fmla="*/ 2204272 h 3482342"/>
              <a:gd name="connsiteX86" fmla="*/ 5291263 w 12192000"/>
              <a:gd name="connsiteY86" fmla="*/ 2239182 h 3482342"/>
              <a:gd name="connsiteX87" fmla="*/ 5240857 w 12192000"/>
              <a:gd name="connsiteY87" fmla="*/ 2289444 h 3482342"/>
              <a:gd name="connsiteX88" fmla="*/ 5173523 w 12192000"/>
              <a:gd name="connsiteY88" fmla="*/ 2309057 h 3482342"/>
              <a:gd name="connsiteX89" fmla="*/ 5148543 w 12192000"/>
              <a:gd name="connsiteY89" fmla="*/ 2282356 h 3482342"/>
              <a:gd name="connsiteX90" fmla="*/ 5079548 w 12192000"/>
              <a:gd name="connsiteY90" fmla="*/ 2313485 h 3482342"/>
              <a:gd name="connsiteX91" fmla="*/ 4975908 w 12192000"/>
              <a:gd name="connsiteY91" fmla="*/ 2364128 h 3482342"/>
              <a:gd name="connsiteX92" fmla="*/ 4913723 w 12192000"/>
              <a:gd name="connsiteY92" fmla="*/ 2385265 h 3482342"/>
              <a:gd name="connsiteX93" fmla="*/ 4746485 w 12192000"/>
              <a:gd name="connsiteY93" fmla="*/ 2451769 h 3482342"/>
              <a:gd name="connsiteX94" fmla="*/ 4681588 w 12192000"/>
              <a:gd name="connsiteY94" fmla="*/ 2467494 h 3482342"/>
              <a:gd name="connsiteX95" fmla="*/ 1783655 w 12192000"/>
              <a:gd name="connsiteY95" fmla="*/ 3163860 h 3482342"/>
              <a:gd name="connsiteX96" fmla="*/ 1325955 w 12192000"/>
              <a:gd name="connsiteY96" fmla="*/ 3176692 h 3482342"/>
              <a:gd name="connsiteX97" fmla="*/ 1190384 w 12192000"/>
              <a:gd name="connsiteY97" fmla="*/ 3203504 h 3482342"/>
              <a:gd name="connsiteX98" fmla="*/ 1094537 w 12192000"/>
              <a:gd name="connsiteY98" fmla="*/ 3229469 h 3482342"/>
              <a:gd name="connsiteX99" fmla="*/ 779276 w 12192000"/>
              <a:gd name="connsiteY99" fmla="*/ 3327290 h 3482342"/>
              <a:gd name="connsiteX100" fmla="*/ 600378 w 12192000"/>
              <a:gd name="connsiteY100" fmla="*/ 3335250 h 3482342"/>
              <a:gd name="connsiteX101" fmla="*/ 493457 w 12192000"/>
              <a:gd name="connsiteY101" fmla="*/ 3365044 h 3482342"/>
              <a:gd name="connsiteX102" fmla="*/ 349402 w 12192000"/>
              <a:gd name="connsiteY102" fmla="*/ 3380897 h 3482342"/>
              <a:gd name="connsiteX103" fmla="*/ 192183 w 12192000"/>
              <a:gd name="connsiteY103" fmla="*/ 3460075 h 3482342"/>
              <a:gd name="connsiteX104" fmla="*/ 46713 w 12192000"/>
              <a:gd name="connsiteY104" fmla="*/ 3462986 h 3482342"/>
              <a:gd name="connsiteX105" fmla="*/ 2765 w 12192000"/>
              <a:gd name="connsiteY105" fmla="*/ 3480770 h 3482342"/>
              <a:gd name="connsiteX106" fmla="*/ 0 w 12192000"/>
              <a:gd name="connsiteY106" fmla="*/ 3482342 h 3482342"/>
              <a:gd name="connsiteX107" fmla="*/ 0 w 12192000"/>
              <a:gd name="connsiteY10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65056 w 12192000"/>
              <a:gd name="connsiteY17" fmla="*/ 804087 h 3482342"/>
              <a:gd name="connsiteX18" fmla="*/ 11294073 w 12192000"/>
              <a:gd name="connsiteY18" fmla="*/ 897260 h 3482342"/>
              <a:gd name="connsiteX19" fmla="*/ 11228040 w 12192000"/>
              <a:gd name="connsiteY19" fmla="*/ 958953 h 3482342"/>
              <a:gd name="connsiteX20" fmla="*/ 11193568 w 12192000"/>
              <a:gd name="connsiteY20" fmla="*/ 982314 h 3482342"/>
              <a:gd name="connsiteX21" fmla="*/ 11139869 w 12192000"/>
              <a:gd name="connsiteY21" fmla="*/ 1126133 h 3482342"/>
              <a:gd name="connsiteX22" fmla="*/ 11003287 w 12192000"/>
              <a:gd name="connsiteY22" fmla="*/ 1243468 h 3482342"/>
              <a:gd name="connsiteX23" fmla="*/ 10930447 w 12192000"/>
              <a:gd name="connsiteY23" fmla="*/ 1287088 h 3482342"/>
              <a:gd name="connsiteX24" fmla="*/ 10832727 w 12192000"/>
              <a:gd name="connsiteY24" fmla="*/ 1341335 h 3482342"/>
              <a:gd name="connsiteX25" fmla="*/ 10720408 w 12192000"/>
              <a:gd name="connsiteY25" fmla="*/ 1344999 h 3482342"/>
              <a:gd name="connsiteX26" fmla="*/ 10635456 w 12192000"/>
              <a:gd name="connsiteY26" fmla="*/ 1337688 h 3482342"/>
              <a:gd name="connsiteX27" fmla="*/ 10629954 w 12192000"/>
              <a:gd name="connsiteY27" fmla="*/ 1330628 h 3482342"/>
              <a:gd name="connsiteX28" fmla="*/ 10623883 w 12192000"/>
              <a:gd name="connsiteY28" fmla="*/ 1332776 h 3482342"/>
              <a:gd name="connsiteX29" fmla="*/ 10622090 w 12192000"/>
              <a:gd name="connsiteY29" fmla="*/ 1341385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264922 w 12192000"/>
              <a:gd name="connsiteY35" fmla="*/ 1472107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524524 w 12192000"/>
              <a:gd name="connsiteY53" fmla="*/ 1902425 h 3482342"/>
              <a:gd name="connsiteX54" fmla="*/ 8436742 w 12192000"/>
              <a:gd name="connsiteY54" fmla="*/ 1923967 h 3482342"/>
              <a:gd name="connsiteX55" fmla="*/ 8345228 w 12192000"/>
              <a:gd name="connsiteY55" fmla="*/ 1939822 h 3482342"/>
              <a:gd name="connsiteX56" fmla="*/ 8236214 w 12192000"/>
              <a:gd name="connsiteY56" fmla="*/ 1909725 h 3482342"/>
              <a:gd name="connsiteX57" fmla="*/ 8132104 w 12192000"/>
              <a:gd name="connsiteY57" fmla="*/ 1895727 h 3482342"/>
              <a:gd name="connsiteX58" fmla="*/ 7918078 w 12192000"/>
              <a:gd name="connsiteY58" fmla="*/ 1862668 h 3482342"/>
              <a:gd name="connsiteX59" fmla="*/ 7817899 w 12192000"/>
              <a:gd name="connsiteY59" fmla="*/ 1862176 h 3482342"/>
              <a:gd name="connsiteX60" fmla="*/ 7768994 w 12192000"/>
              <a:gd name="connsiteY60" fmla="*/ 1855721 h 3482342"/>
              <a:gd name="connsiteX61" fmla="*/ 7618027 w 12192000"/>
              <a:gd name="connsiteY61" fmla="*/ 1830959 h 3482342"/>
              <a:gd name="connsiteX62" fmla="*/ 7449425 w 12192000"/>
              <a:gd name="connsiteY62" fmla="*/ 1810910 h 3482342"/>
              <a:gd name="connsiteX63" fmla="*/ 7342915 w 12192000"/>
              <a:gd name="connsiteY63" fmla="*/ 1819827 h 3482342"/>
              <a:gd name="connsiteX64" fmla="*/ 7255191 w 12192000"/>
              <a:gd name="connsiteY64" fmla="*/ 1834354 h 3482342"/>
              <a:gd name="connsiteX65" fmla="*/ 7131205 w 12192000"/>
              <a:gd name="connsiteY65" fmla="*/ 1845557 h 3482342"/>
              <a:gd name="connsiteX66" fmla="*/ 6917124 w 12192000"/>
              <a:gd name="connsiteY66" fmla="*/ 1837109 h 3482342"/>
              <a:gd name="connsiteX67" fmla="*/ 6837145 w 12192000"/>
              <a:gd name="connsiteY67" fmla="*/ 1870724 h 3482342"/>
              <a:gd name="connsiteX68" fmla="*/ 6753991 w 12192000"/>
              <a:gd name="connsiteY68" fmla="*/ 1860969 h 3482342"/>
              <a:gd name="connsiteX69" fmla="*/ 6727754 w 12192000"/>
              <a:gd name="connsiteY69" fmla="*/ 1882372 h 3482342"/>
              <a:gd name="connsiteX70" fmla="*/ 6723371 w 12192000"/>
              <a:gd name="connsiteY70" fmla="*/ 1886494 h 3482342"/>
              <a:gd name="connsiteX71" fmla="*/ 6702779 w 12192000"/>
              <a:gd name="connsiteY71" fmla="*/ 1893601 h 3482342"/>
              <a:gd name="connsiteX72" fmla="*/ 6700779 w 12192000"/>
              <a:gd name="connsiteY72" fmla="*/ 1907344 h 3482342"/>
              <a:gd name="connsiteX73" fmla="*/ 6672513 w 12192000"/>
              <a:gd name="connsiteY73" fmla="*/ 1926452 h 3482342"/>
              <a:gd name="connsiteX74" fmla="*/ 6633549 w 12192000"/>
              <a:gd name="connsiteY74" fmla="*/ 1936255 h 3482342"/>
              <a:gd name="connsiteX75" fmla="*/ 6444344 w 12192000"/>
              <a:gd name="connsiteY75" fmla="*/ 1969663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42310 w 12192000"/>
              <a:gd name="connsiteY79" fmla="*/ 2092510 h 3482342"/>
              <a:gd name="connsiteX80" fmla="*/ 6007916 w 12192000"/>
              <a:gd name="connsiteY80" fmla="*/ 2143752 h 3482342"/>
              <a:gd name="connsiteX81" fmla="*/ 5894610 w 12192000"/>
              <a:gd name="connsiteY81" fmla="*/ 2130684 h 3482342"/>
              <a:gd name="connsiteX82" fmla="*/ 5817682 w 12192000"/>
              <a:gd name="connsiteY82" fmla="*/ 2157358 h 3482342"/>
              <a:gd name="connsiteX83" fmla="*/ 5591469 w 12192000"/>
              <a:gd name="connsiteY83" fmla="*/ 2178389 h 3482342"/>
              <a:gd name="connsiteX84" fmla="*/ 5414282 w 12192000"/>
              <a:gd name="connsiteY84" fmla="*/ 2183070 h 3482342"/>
              <a:gd name="connsiteX85" fmla="*/ 5368369 w 12192000"/>
              <a:gd name="connsiteY85" fmla="*/ 2204272 h 3482342"/>
              <a:gd name="connsiteX86" fmla="*/ 5291263 w 12192000"/>
              <a:gd name="connsiteY86" fmla="*/ 2239182 h 3482342"/>
              <a:gd name="connsiteX87" fmla="*/ 5240857 w 12192000"/>
              <a:gd name="connsiteY87" fmla="*/ 2289444 h 3482342"/>
              <a:gd name="connsiteX88" fmla="*/ 5173523 w 12192000"/>
              <a:gd name="connsiteY88" fmla="*/ 2309057 h 3482342"/>
              <a:gd name="connsiteX89" fmla="*/ 5148543 w 12192000"/>
              <a:gd name="connsiteY89" fmla="*/ 2282356 h 3482342"/>
              <a:gd name="connsiteX90" fmla="*/ 5079548 w 12192000"/>
              <a:gd name="connsiteY90" fmla="*/ 2313485 h 3482342"/>
              <a:gd name="connsiteX91" fmla="*/ 4975908 w 12192000"/>
              <a:gd name="connsiteY91" fmla="*/ 2364128 h 3482342"/>
              <a:gd name="connsiteX92" fmla="*/ 4913723 w 12192000"/>
              <a:gd name="connsiteY92" fmla="*/ 2385265 h 3482342"/>
              <a:gd name="connsiteX93" fmla="*/ 4746485 w 12192000"/>
              <a:gd name="connsiteY93" fmla="*/ 2451769 h 3482342"/>
              <a:gd name="connsiteX94" fmla="*/ 4681588 w 12192000"/>
              <a:gd name="connsiteY94" fmla="*/ 2467494 h 3482342"/>
              <a:gd name="connsiteX95" fmla="*/ 1783655 w 12192000"/>
              <a:gd name="connsiteY95" fmla="*/ 3163860 h 3482342"/>
              <a:gd name="connsiteX96" fmla="*/ 1325955 w 12192000"/>
              <a:gd name="connsiteY96" fmla="*/ 3176692 h 3482342"/>
              <a:gd name="connsiteX97" fmla="*/ 1190384 w 12192000"/>
              <a:gd name="connsiteY97" fmla="*/ 3203504 h 3482342"/>
              <a:gd name="connsiteX98" fmla="*/ 1094537 w 12192000"/>
              <a:gd name="connsiteY98" fmla="*/ 3229469 h 3482342"/>
              <a:gd name="connsiteX99" fmla="*/ 779276 w 12192000"/>
              <a:gd name="connsiteY99" fmla="*/ 3327290 h 3482342"/>
              <a:gd name="connsiteX100" fmla="*/ 600378 w 12192000"/>
              <a:gd name="connsiteY100" fmla="*/ 3335250 h 3482342"/>
              <a:gd name="connsiteX101" fmla="*/ 493457 w 12192000"/>
              <a:gd name="connsiteY101" fmla="*/ 3365044 h 3482342"/>
              <a:gd name="connsiteX102" fmla="*/ 349402 w 12192000"/>
              <a:gd name="connsiteY102" fmla="*/ 3380897 h 3482342"/>
              <a:gd name="connsiteX103" fmla="*/ 192183 w 12192000"/>
              <a:gd name="connsiteY103" fmla="*/ 3460075 h 3482342"/>
              <a:gd name="connsiteX104" fmla="*/ 46713 w 12192000"/>
              <a:gd name="connsiteY104" fmla="*/ 3462986 h 3482342"/>
              <a:gd name="connsiteX105" fmla="*/ 2765 w 12192000"/>
              <a:gd name="connsiteY105" fmla="*/ 3480770 h 3482342"/>
              <a:gd name="connsiteX106" fmla="*/ 0 w 12192000"/>
              <a:gd name="connsiteY106" fmla="*/ 3482342 h 3482342"/>
              <a:gd name="connsiteX107" fmla="*/ 0 w 12192000"/>
              <a:gd name="connsiteY10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294073 w 12192000"/>
              <a:gd name="connsiteY17" fmla="*/ 897260 h 3482342"/>
              <a:gd name="connsiteX18" fmla="*/ 11228040 w 12192000"/>
              <a:gd name="connsiteY18" fmla="*/ 958953 h 3482342"/>
              <a:gd name="connsiteX19" fmla="*/ 11193568 w 12192000"/>
              <a:gd name="connsiteY19" fmla="*/ 982314 h 3482342"/>
              <a:gd name="connsiteX20" fmla="*/ 11139869 w 12192000"/>
              <a:gd name="connsiteY20" fmla="*/ 1126133 h 3482342"/>
              <a:gd name="connsiteX21" fmla="*/ 11003287 w 12192000"/>
              <a:gd name="connsiteY21" fmla="*/ 1243468 h 3482342"/>
              <a:gd name="connsiteX22" fmla="*/ 10930447 w 12192000"/>
              <a:gd name="connsiteY22" fmla="*/ 1287088 h 3482342"/>
              <a:gd name="connsiteX23" fmla="*/ 10832727 w 12192000"/>
              <a:gd name="connsiteY23" fmla="*/ 1341335 h 3482342"/>
              <a:gd name="connsiteX24" fmla="*/ 10720408 w 12192000"/>
              <a:gd name="connsiteY24" fmla="*/ 1344999 h 3482342"/>
              <a:gd name="connsiteX25" fmla="*/ 10635456 w 12192000"/>
              <a:gd name="connsiteY25" fmla="*/ 1337688 h 3482342"/>
              <a:gd name="connsiteX26" fmla="*/ 10629954 w 12192000"/>
              <a:gd name="connsiteY26" fmla="*/ 1330628 h 3482342"/>
              <a:gd name="connsiteX27" fmla="*/ 10623883 w 12192000"/>
              <a:gd name="connsiteY27" fmla="*/ 1332776 h 3482342"/>
              <a:gd name="connsiteX28" fmla="*/ 10622090 w 12192000"/>
              <a:gd name="connsiteY28" fmla="*/ 1341385 h 3482342"/>
              <a:gd name="connsiteX29" fmla="*/ 10573203 w 12192000"/>
              <a:gd name="connsiteY29" fmla="*/ 1351996 h 3482342"/>
              <a:gd name="connsiteX30" fmla="*/ 10513263 w 12192000"/>
              <a:gd name="connsiteY30" fmla="*/ 1350756 h 3482342"/>
              <a:gd name="connsiteX31" fmla="*/ 10464012 w 12192000"/>
              <a:gd name="connsiteY31" fmla="*/ 1391778 h 3482342"/>
              <a:gd name="connsiteX32" fmla="*/ 10405409 w 12192000"/>
              <a:gd name="connsiteY32" fmla="*/ 1422789 h 3482342"/>
              <a:gd name="connsiteX33" fmla="*/ 10370530 w 12192000"/>
              <a:gd name="connsiteY33" fmla="*/ 1441596 h 3482342"/>
              <a:gd name="connsiteX34" fmla="*/ 10264922 w 12192000"/>
              <a:gd name="connsiteY34" fmla="*/ 1472107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524524 w 12192000"/>
              <a:gd name="connsiteY52" fmla="*/ 1902425 h 3482342"/>
              <a:gd name="connsiteX53" fmla="*/ 8436742 w 12192000"/>
              <a:gd name="connsiteY53" fmla="*/ 1923967 h 3482342"/>
              <a:gd name="connsiteX54" fmla="*/ 8345228 w 12192000"/>
              <a:gd name="connsiteY54" fmla="*/ 1939822 h 3482342"/>
              <a:gd name="connsiteX55" fmla="*/ 8236214 w 12192000"/>
              <a:gd name="connsiteY55" fmla="*/ 1909725 h 3482342"/>
              <a:gd name="connsiteX56" fmla="*/ 8132104 w 12192000"/>
              <a:gd name="connsiteY56" fmla="*/ 1895727 h 3482342"/>
              <a:gd name="connsiteX57" fmla="*/ 7918078 w 12192000"/>
              <a:gd name="connsiteY57" fmla="*/ 1862668 h 3482342"/>
              <a:gd name="connsiteX58" fmla="*/ 7817899 w 12192000"/>
              <a:gd name="connsiteY58" fmla="*/ 1862176 h 3482342"/>
              <a:gd name="connsiteX59" fmla="*/ 7768994 w 12192000"/>
              <a:gd name="connsiteY59" fmla="*/ 1855721 h 3482342"/>
              <a:gd name="connsiteX60" fmla="*/ 7618027 w 12192000"/>
              <a:gd name="connsiteY60" fmla="*/ 1830959 h 3482342"/>
              <a:gd name="connsiteX61" fmla="*/ 7449425 w 12192000"/>
              <a:gd name="connsiteY61" fmla="*/ 1810910 h 3482342"/>
              <a:gd name="connsiteX62" fmla="*/ 7342915 w 12192000"/>
              <a:gd name="connsiteY62" fmla="*/ 1819827 h 3482342"/>
              <a:gd name="connsiteX63" fmla="*/ 7255191 w 12192000"/>
              <a:gd name="connsiteY63" fmla="*/ 1834354 h 3482342"/>
              <a:gd name="connsiteX64" fmla="*/ 7131205 w 12192000"/>
              <a:gd name="connsiteY64" fmla="*/ 1845557 h 3482342"/>
              <a:gd name="connsiteX65" fmla="*/ 6917124 w 12192000"/>
              <a:gd name="connsiteY65" fmla="*/ 1837109 h 3482342"/>
              <a:gd name="connsiteX66" fmla="*/ 6837145 w 12192000"/>
              <a:gd name="connsiteY66" fmla="*/ 1870724 h 3482342"/>
              <a:gd name="connsiteX67" fmla="*/ 6753991 w 12192000"/>
              <a:gd name="connsiteY67" fmla="*/ 1860969 h 3482342"/>
              <a:gd name="connsiteX68" fmla="*/ 6727754 w 12192000"/>
              <a:gd name="connsiteY68" fmla="*/ 1882372 h 3482342"/>
              <a:gd name="connsiteX69" fmla="*/ 6723371 w 12192000"/>
              <a:gd name="connsiteY69" fmla="*/ 1886494 h 3482342"/>
              <a:gd name="connsiteX70" fmla="*/ 6702779 w 12192000"/>
              <a:gd name="connsiteY70" fmla="*/ 1893601 h 3482342"/>
              <a:gd name="connsiteX71" fmla="*/ 6700779 w 12192000"/>
              <a:gd name="connsiteY71" fmla="*/ 1907344 h 3482342"/>
              <a:gd name="connsiteX72" fmla="*/ 6672513 w 12192000"/>
              <a:gd name="connsiteY72" fmla="*/ 1926452 h 3482342"/>
              <a:gd name="connsiteX73" fmla="*/ 6633549 w 12192000"/>
              <a:gd name="connsiteY73" fmla="*/ 1936255 h 3482342"/>
              <a:gd name="connsiteX74" fmla="*/ 6444344 w 12192000"/>
              <a:gd name="connsiteY74" fmla="*/ 1969663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42310 w 12192000"/>
              <a:gd name="connsiteY78" fmla="*/ 2092510 h 3482342"/>
              <a:gd name="connsiteX79" fmla="*/ 6007916 w 12192000"/>
              <a:gd name="connsiteY79" fmla="*/ 2143752 h 3482342"/>
              <a:gd name="connsiteX80" fmla="*/ 5894610 w 12192000"/>
              <a:gd name="connsiteY80" fmla="*/ 2130684 h 3482342"/>
              <a:gd name="connsiteX81" fmla="*/ 5817682 w 12192000"/>
              <a:gd name="connsiteY81" fmla="*/ 2157358 h 3482342"/>
              <a:gd name="connsiteX82" fmla="*/ 5591469 w 12192000"/>
              <a:gd name="connsiteY82" fmla="*/ 2178389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291263 w 12192000"/>
              <a:gd name="connsiteY85" fmla="*/ 2239182 h 3482342"/>
              <a:gd name="connsiteX86" fmla="*/ 5240857 w 12192000"/>
              <a:gd name="connsiteY86" fmla="*/ 2289444 h 3482342"/>
              <a:gd name="connsiteX87" fmla="*/ 5173523 w 12192000"/>
              <a:gd name="connsiteY87" fmla="*/ 2309057 h 3482342"/>
              <a:gd name="connsiteX88" fmla="*/ 5148543 w 12192000"/>
              <a:gd name="connsiteY88" fmla="*/ 2282356 h 3482342"/>
              <a:gd name="connsiteX89" fmla="*/ 5079548 w 12192000"/>
              <a:gd name="connsiteY89" fmla="*/ 2313485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40020 w 12192000"/>
              <a:gd name="connsiteY16" fmla="*/ 794059 h 3482342"/>
              <a:gd name="connsiteX17" fmla="*/ 11338523 w 12192000"/>
              <a:gd name="connsiteY17" fmla="*/ 852810 h 3482342"/>
              <a:gd name="connsiteX18" fmla="*/ 11228040 w 12192000"/>
              <a:gd name="connsiteY18" fmla="*/ 958953 h 3482342"/>
              <a:gd name="connsiteX19" fmla="*/ 11193568 w 12192000"/>
              <a:gd name="connsiteY19" fmla="*/ 982314 h 3482342"/>
              <a:gd name="connsiteX20" fmla="*/ 11139869 w 12192000"/>
              <a:gd name="connsiteY20" fmla="*/ 1126133 h 3482342"/>
              <a:gd name="connsiteX21" fmla="*/ 11003287 w 12192000"/>
              <a:gd name="connsiteY21" fmla="*/ 1243468 h 3482342"/>
              <a:gd name="connsiteX22" fmla="*/ 10930447 w 12192000"/>
              <a:gd name="connsiteY22" fmla="*/ 1287088 h 3482342"/>
              <a:gd name="connsiteX23" fmla="*/ 10832727 w 12192000"/>
              <a:gd name="connsiteY23" fmla="*/ 1341335 h 3482342"/>
              <a:gd name="connsiteX24" fmla="*/ 10720408 w 12192000"/>
              <a:gd name="connsiteY24" fmla="*/ 1344999 h 3482342"/>
              <a:gd name="connsiteX25" fmla="*/ 10635456 w 12192000"/>
              <a:gd name="connsiteY25" fmla="*/ 1337688 h 3482342"/>
              <a:gd name="connsiteX26" fmla="*/ 10629954 w 12192000"/>
              <a:gd name="connsiteY26" fmla="*/ 1330628 h 3482342"/>
              <a:gd name="connsiteX27" fmla="*/ 10623883 w 12192000"/>
              <a:gd name="connsiteY27" fmla="*/ 1332776 h 3482342"/>
              <a:gd name="connsiteX28" fmla="*/ 10622090 w 12192000"/>
              <a:gd name="connsiteY28" fmla="*/ 1341385 h 3482342"/>
              <a:gd name="connsiteX29" fmla="*/ 10573203 w 12192000"/>
              <a:gd name="connsiteY29" fmla="*/ 1351996 h 3482342"/>
              <a:gd name="connsiteX30" fmla="*/ 10513263 w 12192000"/>
              <a:gd name="connsiteY30" fmla="*/ 1350756 h 3482342"/>
              <a:gd name="connsiteX31" fmla="*/ 10464012 w 12192000"/>
              <a:gd name="connsiteY31" fmla="*/ 1391778 h 3482342"/>
              <a:gd name="connsiteX32" fmla="*/ 10405409 w 12192000"/>
              <a:gd name="connsiteY32" fmla="*/ 1422789 h 3482342"/>
              <a:gd name="connsiteX33" fmla="*/ 10370530 w 12192000"/>
              <a:gd name="connsiteY33" fmla="*/ 1441596 h 3482342"/>
              <a:gd name="connsiteX34" fmla="*/ 10264922 w 12192000"/>
              <a:gd name="connsiteY34" fmla="*/ 1472107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524524 w 12192000"/>
              <a:gd name="connsiteY52" fmla="*/ 1902425 h 3482342"/>
              <a:gd name="connsiteX53" fmla="*/ 8436742 w 12192000"/>
              <a:gd name="connsiteY53" fmla="*/ 1923967 h 3482342"/>
              <a:gd name="connsiteX54" fmla="*/ 8345228 w 12192000"/>
              <a:gd name="connsiteY54" fmla="*/ 1939822 h 3482342"/>
              <a:gd name="connsiteX55" fmla="*/ 8236214 w 12192000"/>
              <a:gd name="connsiteY55" fmla="*/ 1909725 h 3482342"/>
              <a:gd name="connsiteX56" fmla="*/ 8132104 w 12192000"/>
              <a:gd name="connsiteY56" fmla="*/ 1895727 h 3482342"/>
              <a:gd name="connsiteX57" fmla="*/ 7918078 w 12192000"/>
              <a:gd name="connsiteY57" fmla="*/ 1862668 h 3482342"/>
              <a:gd name="connsiteX58" fmla="*/ 7817899 w 12192000"/>
              <a:gd name="connsiteY58" fmla="*/ 1862176 h 3482342"/>
              <a:gd name="connsiteX59" fmla="*/ 7768994 w 12192000"/>
              <a:gd name="connsiteY59" fmla="*/ 1855721 h 3482342"/>
              <a:gd name="connsiteX60" fmla="*/ 7618027 w 12192000"/>
              <a:gd name="connsiteY60" fmla="*/ 1830959 h 3482342"/>
              <a:gd name="connsiteX61" fmla="*/ 7449425 w 12192000"/>
              <a:gd name="connsiteY61" fmla="*/ 1810910 h 3482342"/>
              <a:gd name="connsiteX62" fmla="*/ 7342915 w 12192000"/>
              <a:gd name="connsiteY62" fmla="*/ 1819827 h 3482342"/>
              <a:gd name="connsiteX63" fmla="*/ 7255191 w 12192000"/>
              <a:gd name="connsiteY63" fmla="*/ 1834354 h 3482342"/>
              <a:gd name="connsiteX64" fmla="*/ 7131205 w 12192000"/>
              <a:gd name="connsiteY64" fmla="*/ 1845557 h 3482342"/>
              <a:gd name="connsiteX65" fmla="*/ 6917124 w 12192000"/>
              <a:gd name="connsiteY65" fmla="*/ 1837109 h 3482342"/>
              <a:gd name="connsiteX66" fmla="*/ 6837145 w 12192000"/>
              <a:gd name="connsiteY66" fmla="*/ 1870724 h 3482342"/>
              <a:gd name="connsiteX67" fmla="*/ 6753991 w 12192000"/>
              <a:gd name="connsiteY67" fmla="*/ 1860969 h 3482342"/>
              <a:gd name="connsiteX68" fmla="*/ 6727754 w 12192000"/>
              <a:gd name="connsiteY68" fmla="*/ 1882372 h 3482342"/>
              <a:gd name="connsiteX69" fmla="*/ 6723371 w 12192000"/>
              <a:gd name="connsiteY69" fmla="*/ 1886494 h 3482342"/>
              <a:gd name="connsiteX70" fmla="*/ 6702779 w 12192000"/>
              <a:gd name="connsiteY70" fmla="*/ 1893601 h 3482342"/>
              <a:gd name="connsiteX71" fmla="*/ 6700779 w 12192000"/>
              <a:gd name="connsiteY71" fmla="*/ 1907344 h 3482342"/>
              <a:gd name="connsiteX72" fmla="*/ 6672513 w 12192000"/>
              <a:gd name="connsiteY72" fmla="*/ 1926452 h 3482342"/>
              <a:gd name="connsiteX73" fmla="*/ 6633549 w 12192000"/>
              <a:gd name="connsiteY73" fmla="*/ 1936255 h 3482342"/>
              <a:gd name="connsiteX74" fmla="*/ 6444344 w 12192000"/>
              <a:gd name="connsiteY74" fmla="*/ 1969663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42310 w 12192000"/>
              <a:gd name="connsiteY78" fmla="*/ 2092510 h 3482342"/>
              <a:gd name="connsiteX79" fmla="*/ 6007916 w 12192000"/>
              <a:gd name="connsiteY79" fmla="*/ 2143752 h 3482342"/>
              <a:gd name="connsiteX80" fmla="*/ 5894610 w 12192000"/>
              <a:gd name="connsiteY80" fmla="*/ 2130684 h 3482342"/>
              <a:gd name="connsiteX81" fmla="*/ 5817682 w 12192000"/>
              <a:gd name="connsiteY81" fmla="*/ 2157358 h 3482342"/>
              <a:gd name="connsiteX82" fmla="*/ 5591469 w 12192000"/>
              <a:gd name="connsiteY82" fmla="*/ 2178389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291263 w 12192000"/>
              <a:gd name="connsiteY85" fmla="*/ 2239182 h 3482342"/>
              <a:gd name="connsiteX86" fmla="*/ 5240857 w 12192000"/>
              <a:gd name="connsiteY86" fmla="*/ 2289444 h 3482342"/>
              <a:gd name="connsiteX87" fmla="*/ 5173523 w 12192000"/>
              <a:gd name="connsiteY87" fmla="*/ 2309057 h 3482342"/>
              <a:gd name="connsiteX88" fmla="*/ 5148543 w 12192000"/>
              <a:gd name="connsiteY88" fmla="*/ 2282356 h 3482342"/>
              <a:gd name="connsiteX89" fmla="*/ 5079548 w 12192000"/>
              <a:gd name="connsiteY89" fmla="*/ 2313485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77421 w 12192000"/>
              <a:gd name="connsiteY15" fmla="*/ 763181 h 3482342"/>
              <a:gd name="connsiteX16" fmla="*/ 11501920 w 12192000"/>
              <a:gd name="connsiteY16" fmla="*/ 813109 h 3482342"/>
              <a:gd name="connsiteX17" fmla="*/ 11338523 w 12192000"/>
              <a:gd name="connsiteY17" fmla="*/ 852810 h 3482342"/>
              <a:gd name="connsiteX18" fmla="*/ 11228040 w 12192000"/>
              <a:gd name="connsiteY18" fmla="*/ 958953 h 3482342"/>
              <a:gd name="connsiteX19" fmla="*/ 11193568 w 12192000"/>
              <a:gd name="connsiteY19" fmla="*/ 982314 h 3482342"/>
              <a:gd name="connsiteX20" fmla="*/ 11139869 w 12192000"/>
              <a:gd name="connsiteY20" fmla="*/ 1126133 h 3482342"/>
              <a:gd name="connsiteX21" fmla="*/ 11003287 w 12192000"/>
              <a:gd name="connsiteY21" fmla="*/ 1243468 h 3482342"/>
              <a:gd name="connsiteX22" fmla="*/ 10930447 w 12192000"/>
              <a:gd name="connsiteY22" fmla="*/ 1287088 h 3482342"/>
              <a:gd name="connsiteX23" fmla="*/ 10832727 w 12192000"/>
              <a:gd name="connsiteY23" fmla="*/ 1341335 h 3482342"/>
              <a:gd name="connsiteX24" fmla="*/ 10720408 w 12192000"/>
              <a:gd name="connsiteY24" fmla="*/ 1344999 h 3482342"/>
              <a:gd name="connsiteX25" fmla="*/ 10635456 w 12192000"/>
              <a:gd name="connsiteY25" fmla="*/ 1337688 h 3482342"/>
              <a:gd name="connsiteX26" fmla="*/ 10629954 w 12192000"/>
              <a:gd name="connsiteY26" fmla="*/ 1330628 h 3482342"/>
              <a:gd name="connsiteX27" fmla="*/ 10623883 w 12192000"/>
              <a:gd name="connsiteY27" fmla="*/ 1332776 h 3482342"/>
              <a:gd name="connsiteX28" fmla="*/ 10622090 w 12192000"/>
              <a:gd name="connsiteY28" fmla="*/ 1341385 h 3482342"/>
              <a:gd name="connsiteX29" fmla="*/ 10573203 w 12192000"/>
              <a:gd name="connsiteY29" fmla="*/ 1351996 h 3482342"/>
              <a:gd name="connsiteX30" fmla="*/ 10513263 w 12192000"/>
              <a:gd name="connsiteY30" fmla="*/ 1350756 h 3482342"/>
              <a:gd name="connsiteX31" fmla="*/ 10464012 w 12192000"/>
              <a:gd name="connsiteY31" fmla="*/ 1391778 h 3482342"/>
              <a:gd name="connsiteX32" fmla="*/ 10405409 w 12192000"/>
              <a:gd name="connsiteY32" fmla="*/ 1422789 h 3482342"/>
              <a:gd name="connsiteX33" fmla="*/ 10370530 w 12192000"/>
              <a:gd name="connsiteY33" fmla="*/ 1441596 h 3482342"/>
              <a:gd name="connsiteX34" fmla="*/ 10264922 w 12192000"/>
              <a:gd name="connsiteY34" fmla="*/ 1472107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524524 w 12192000"/>
              <a:gd name="connsiteY52" fmla="*/ 1902425 h 3482342"/>
              <a:gd name="connsiteX53" fmla="*/ 8436742 w 12192000"/>
              <a:gd name="connsiteY53" fmla="*/ 1923967 h 3482342"/>
              <a:gd name="connsiteX54" fmla="*/ 8345228 w 12192000"/>
              <a:gd name="connsiteY54" fmla="*/ 1939822 h 3482342"/>
              <a:gd name="connsiteX55" fmla="*/ 8236214 w 12192000"/>
              <a:gd name="connsiteY55" fmla="*/ 1909725 h 3482342"/>
              <a:gd name="connsiteX56" fmla="*/ 8132104 w 12192000"/>
              <a:gd name="connsiteY56" fmla="*/ 1895727 h 3482342"/>
              <a:gd name="connsiteX57" fmla="*/ 7918078 w 12192000"/>
              <a:gd name="connsiteY57" fmla="*/ 1862668 h 3482342"/>
              <a:gd name="connsiteX58" fmla="*/ 7817899 w 12192000"/>
              <a:gd name="connsiteY58" fmla="*/ 1862176 h 3482342"/>
              <a:gd name="connsiteX59" fmla="*/ 7768994 w 12192000"/>
              <a:gd name="connsiteY59" fmla="*/ 1855721 h 3482342"/>
              <a:gd name="connsiteX60" fmla="*/ 7618027 w 12192000"/>
              <a:gd name="connsiteY60" fmla="*/ 1830959 h 3482342"/>
              <a:gd name="connsiteX61" fmla="*/ 7449425 w 12192000"/>
              <a:gd name="connsiteY61" fmla="*/ 1810910 h 3482342"/>
              <a:gd name="connsiteX62" fmla="*/ 7342915 w 12192000"/>
              <a:gd name="connsiteY62" fmla="*/ 1819827 h 3482342"/>
              <a:gd name="connsiteX63" fmla="*/ 7255191 w 12192000"/>
              <a:gd name="connsiteY63" fmla="*/ 1834354 h 3482342"/>
              <a:gd name="connsiteX64" fmla="*/ 7131205 w 12192000"/>
              <a:gd name="connsiteY64" fmla="*/ 1845557 h 3482342"/>
              <a:gd name="connsiteX65" fmla="*/ 6917124 w 12192000"/>
              <a:gd name="connsiteY65" fmla="*/ 1837109 h 3482342"/>
              <a:gd name="connsiteX66" fmla="*/ 6837145 w 12192000"/>
              <a:gd name="connsiteY66" fmla="*/ 1870724 h 3482342"/>
              <a:gd name="connsiteX67" fmla="*/ 6753991 w 12192000"/>
              <a:gd name="connsiteY67" fmla="*/ 1860969 h 3482342"/>
              <a:gd name="connsiteX68" fmla="*/ 6727754 w 12192000"/>
              <a:gd name="connsiteY68" fmla="*/ 1882372 h 3482342"/>
              <a:gd name="connsiteX69" fmla="*/ 6723371 w 12192000"/>
              <a:gd name="connsiteY69" fmla="*/ 1886494 h 3482342"/>
              <a:gd name="connsiteX70" fmla="*/ 6702779 w 12192000"/>
              <a:gd name="connsiteY70" fmla="*/ 1893601 h 3482342"/>
              <a:gd name="connsiteX71" fmla="*/ 6700779 w 12192000"/>
              <a:gd name="connsiteY71" fmla="*/ 1907344 h 3482342"/>
              <a:gd name="connsiteX72" fmla="*/ 6672513 w 12192000"/>
              <a:gd name="connsiteY72" fmla="*/ 1926452 h 3482342"/>
              <a:gd name="connsiteX73" fmla="*/ 6633549 w 12192000"/>
              <a:gd name="connsiteY73" fmla="*/ 1936255 h 3482342"/>
              <a:gd name="connsiteX74" fmla="*/ 6444344 w 12192000"/>
              <a:gd name="connsiteY74" fmla="*/ 1969663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42310 w 12192000"/>
              <a:gd name="connsiteY78" fmla="*/ 2092510 h 3482342"/>
              <a:gd name="connsiteX79" fmla="*/ 6007916 w 12192000"/>
              <a:gd name="connsiteY79" fmla="*/ 2143752 h 3482342"/>
              <a:gd name="connsiteX80" fmla="*/ 5894610 w 12192000"/>
              <a:gd name="connsiteY80" fmla="*/ 2130684 h 3482342"/>
              <a:gd name="connsiteX81" fmla="*/ 5817682 w 12192000"/>
              <a:gd name="connsiteY81" fmla="*/ 2157358 h 3482342"/>
              <a:gd name="connsiteX82" fmla="*/ 5591469 w 12192000"/>
              <a:gd name="connsiteY82" fmla="*/ 2178389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291263 w 12192000"/>
              <a:gd name="connsiteY85" fmla="*/ 2239182 h 3482342"/>
              <a:gd name="connsiteX86" fmla="*/ 5240857 w 12192000"/>
              <a:gd name="connsiteY86" fmla="*/ 2289444 h 3482342"/>
              <a:gd name="connsiteX87" fmla="*/ 5173523 w 12192000"/>
              <a:gd name="connsiteY87" fmla="*/ 2309057 h 3482342"/>
              <a:gd name="connsiteX88" fmla="*/ 5148543 w 12192000"/>
              <a:gd name="connsiteY88" fmla="*/ 2282356 h 3482342"/>
              <a:gd name="connsiteX89" fmla="*/ 5079548 w 12192000"/>
              <a:gd name="connsiteY89" fmla="*/ 2313485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98231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930447 w 12192000"/>
              <a:gd name="connsiteY21" fmla="*/ 1287088 h 3482342"/>
              <a:gd name="connsiteX22" fmla="*/ 10832727 w 12192000"/>
              <a:gd name="connsiteY22" fmla="*/ 1341335 h 3482342"/>
              <a:gd name="connsiteX23" fmla="*/ 10720408 w 12192000"/>
              <a:gd name="connsiteY23" fmla="*/ 1344999 h 3482342"/>
              <a:gd name="connsiteX24" fmla="*/ 10635456 w 12192000"/>
              <a:gd name="connsiteY24" fmla="*/ 1337688 h 3482342"/>
              <a:gd name="connsiteX25" fmla="*/ 10629954 w 12192000"/>
              <a:gd name="connsiteY25" fmla="*/ 1330628 h 3482342"/>
              <a:gd name="connsiteX26" fmla="*/ 10623883 w 12192000"/>
              <a:gd name="connsiteY26" fmla="*/ 1332776 h 3482342"/>
              <a:gd name="connsiteX27" fmla="*/ 10622090 w 12192000"/>
              <a:gd name="connsiteY27" fmla="*/ 1341385 h 3482342"/>
              <a:gd name="connsiteX28" fmla="*/ 10573203 w 12192000"/>
              <a:gd name="connsiteY28" fmla="*/ 1351996 h 3482342"/>
              <a:gd name="connsiteX29" fmla="*/ 10513263 w 12192000"/>
              <a:gd name="connsiteY29" fmla="*/ 1350756 h 3482342"/>
              <a:gd name="connsiteX30" fmla="*/ 10464012 w 12192000"/>
              <a:gd name="connsiteY30" fmla="*/ 1391778 h 3482342"/>
              <a:gd name="connsiteX31" fmla="*/ 10405409 w 12192000"/>
              <a:gd name="connsiteY31" fmla="*/ 1422789 h 3482342"/>
              <a:gd name="connsiteX32" fmla="*/ 10370530 w 12192000"/>
              <a:gd name="connsiteY32" fmla="*/ 1441596 h 3482342"/>
              <a:gd name="connsiteX33" fmla="*/ 10264922 w 12192000"/>
              <a:gd name="connsiteY33" fmla="*/ 1472107 h 3482342"/>
              <a:gd name="connsiteX34" fmla="*/ 10058690 w 12192000"/>
              <a:gd name="connsiteY34" fmla="*/ 1474888 h 3482342"/>
              <a:gd name="connsiteX35" fmla="*/ 10004424 w 12192000"/>
              <a:gd name="connsiteY35" fmla="*/ 1489801 h 3482342"/>
              <a:gd name="connsiteX36" fmla="*/ 9999951 w 12192000"/>
              <a:gd name="connsiteY36" fmla="*/ 1499127 h 3482342"/>
              <a:gd name="connsiteX37" fmla="*/ 9845462 w 12192000"/>
              <a:gd name="connsiteY37" fmla="*/ 1548192 h 3482342"/>
              <a:gd name="connsiteX38" fmla="*/ 9736156 w 12192000"/>
              <a:gd name="connsiteY38" fmla="*/ 1581928 h 3482342"/>
              <a:gd name="connsiteX39" fmla="*/ 9693355 w 12192000"/>
              <a:gd name="connsiteY39" fmla="*/ 1602632 h 3482342"/>
              <a:gd name="connsiteX40" fmla="*/ 9664242 w 12192000"/>
              <a:gd name="connsiteY40" fmla="*/ 1622075 h 3482342"/>
              <a:gd name="connsiteX41" fmla="*/ 9579195 w 12192000"/>
              <a:gd name="connsiteY41" fmla="*/ 1648017 h 3482342"/>
              <a:gd name="connsiteX42" fmla="*/ 9433652 w 12192000"/>
              <a:gd name="connsiteY42" fmla="*/ 1681174 h 3482342"/>
              <a:gd name="connsiteX43" fmla="*/ 9403775 w 12192000"/>
              <a:gd name="connsiteY43" fmla="*/ 1690403 h 3482342"/>
              <a:gd name="connsiteX44" fmla="*/ 9382503 w 12192000"/>
              <a:gd name="connsiteY44" fmla="*/ 1706957 h 3482342"/>
              <a:gd name="connsiteX45" fmla="*/ 9381410 w 12192000"/>
              <a:gd name="connsiteY45" fmla="*/ 1718312 h 3482342"/>
              <a:gd name="connsiteX46" fmla="*/ 9365685 w 12192000"/>
              <a:gd name="connsiteY46" fmla="*/ 1724772 h 3482342"/>
              <a:gd name="connsiteX47" fmla="*/ 9278020 w 12192000"/>
              <a:gd name="connsiteY47" fmla="*/ 1741161 h 3482342"/>
              <a:gd name="connsiteX48" fmla="*/ 9217145 w 12192000"/>
              <a:gd name="connsiteY48" fmla="*/ 1771195 h 3482342"/>
              <a:gd name="connsiteX49" fmla="*/ 8955875 w 12192000"/>
              <a:gd name="connsiteY49" fmla="*/ 1796806 h 3482342"/>
              <a:gd name="connsiteX50" fmla="*/ 8648415 w 12192000"/>
              <a:gd name="connsiteY50" fmla="*/ 1878623 h 3482342"/>
              <a:gd name="connsiteX51" fmla="*/ 8524524 w 12192000"/>
              <a:gd name="connsiteY51" fmla="*/ 1902425 h 3482342"/>
              <a:gd name="connsiteX52" fmla="*/ 8436742 w 12192000"/>
              <a:gd name="connsiteY52" fmla="*/ 1923967 h 3482342"/>
              <a:gd name="connsiteX53" fmla="*/ 8345228 w 12192000"/>
              <a:gd name="connsiteY53" fmla="*/ 1939822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17124 w 12192000"/>
              <a:gd name="connsiteY64" fmla="*/ 1837109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700779 w 12192000"/>
              <a:gd name="connsiteY70" fmla="*/ 1907344 h 3482342"/>
              <a:gd name="connsiteX71" fmla="*/ 6672513 w 12192000"/>
              <a:gd name="connsiteY71" fmla="*/ 1926452 h 3482342"/>
              <a:gd name="connsiteX72" fmla="*/ 6633549 w 12192000"/>
              <a:gd name="connsiteY72" fmla="*/ 1936255 h 3482342"/>
              <a:gd name="connsiteX73" fmla="*/ 6444344 w 12192000"/>
              <a:gd name="connsiteY73" fmla="*/ 1969663 h 3482342"/>
              <a:gd name="connsiteX74" fmla="*/ 6333446 w 12192000"/>
              <a:gd name="connsiteY74" fmla="*/ 1997163 h 3482342"/>
              <a:gd name="connsiteX75" fmla="*/ 6294933 w 12192000"/>
              <a:gd name="connsiteY75" fmla="*/ 2019412 h 3482342"/>
              <a:gd name="connsiteX76" fmla="*/ 6238719 w 12192000"/>
              <a:gd name="connsiteY76" fmla="*/ 2042547 h 3482342"/>
              <a:gd name="connsiteX77" fmla="*/ 6142310 w 12192000"/>
              <a:gd name="connsiteY77" fmla="*/ 2092510 h 3482342"/>
              <a:gd name="connsiteX78" fmla="*/ 6007916 w 12192000"/>
              <a:gd name="connsiteY78" fmla="*/ 2143752 h 3482342"/>
              <a:gd name="connsiteX79" fmla="*/ 5894610 w 12192000"/>
              <a:gd name="connsiteY79" fmla="*/ 2130684 h 3482342"/>
              <a:gd name="connsiteX80" fmla="*/ 5817682 w 12192000"/>
              <a:gd name="connsiteY80" fmla="*/ 2157358 h 3482342"/>
              <a:gd name="connsiteX81" fmla="*/ 5591469 w 12192000"/>
              <a:gd name="connsiteY81" fmla="*/ 2178389 h 3482342"/>
              <a:gd name="connsiteX82" fmla="*/ 5414282 w 12192000"/>
              <a:gd name="connsiteY82" fmla="*/ 2183070 h 3482342"/>
              <a:gd name="connsiteX83" fmla="*/ 5368369 w 12192000"/>
              <a:gd name="connsiteY83" fmla="*/ 2204272 h 3482342"/>
              <a:gd name="connsiteX84" fmla="*/ 5291263 w 12192000"/>
              <a:gd name="connsiteY84" fmla="*/ 2239182 h 3482342"/>
              <a:gd name="connsiteX85" fmla="*/ 5240857 w 12192000"/>
              <a:gd name="connsiteY85" fmla="*/ 2289444 h 3482342"/>
              <a:gd name="connsiteX86" fmla="*/ 5173523 w 12192000"/>
              <a:gd name="connsiteY86" fmla="*/ 2309057 h 3482342"/>
              <a:gd name="connsiteX87" fmla="*/ 5148543 w 12192000"/>
              <a:gd name="connsiteY87" fmla="*/ 2282356 h 3482342"/>
              <a:gd name="connsiteX88" fmla="*/ 5079548 w 12192000"/>
              <a:gd name="connsiteY88" fmla="*/ 2313485 h 3482342"/>
              <a:gd name="connsiteX89" fmla="*/ 4975908 w 12192000"/>
              <a:gd name="connsiteY89" fmla="*/ 2364128 h 3482342"/>
              <a:gd name="connsiteX90" fmla="*/ 4913723 w 12192000"/>
              <a:gd name="connsiteY90" fmla="*/ 2385265 h 3482342"/>
              <a:gd name="connsiteX91" fmla="*/ 4746485 w 12192000"/>
              <a:gd name="connsiteY91" fmla="*/ 2451769 h 3482342"/>
              <a:gd name="connsiteX92" fmla="*/ 4681588 w 12192000"/>
              <a:gd name="connsiteY92" fmla="*/ 2467494 h 3482342"/>
              <a:gd name="connsiteX93" fmla="*/ 1783655 w 12192000"/>
              <a:gd name="connsiteY93" fmla="*/ 3163860 h 3482342"/>
              <a:gd name="connsiteX94" fmla="*/ 1325955 w 12192000"/>
              <a:gd name="connsiteY94" fmla="*/ 3176692 h 3482342"/>
              <a:gd name="connsiteX95" fmla="*/ 1190384 w 12192000"/>
              <a:gd name="connsiteY95" fmla="*/ 3203504 h 3482342"/>
              <a:gd name="connsiteX96" fmla="*/ 1094537 w 12192000"/>
              <a:gd name="connsiteY96" fmla="*/ 3229469 h 3482342"/>
              <a:gd name="connsiteX97" fmla="*/ 779276 w 12192000"/>
              <a:gd name="connsiteY97" fmla="*/ 3327290 h 3482342"/>
              <a:gd name="connsiteX98" fmla="*/ 600378 w 12192000"/>
              <a:gd name="connsiteY98" fmla="*/ 3335250 h 3482342"/>
              <a:gd name="connsiteX99" fmla="*/ 493457 w 12192000"/>
              <a:gd name="connsiteY99" fmla="*/ 3365044 h 3482342"/>
              <a:gd name="connsiteX100" fmla="*/ 349402 w 12192000"/>
              <a:gd name="connsiteY100" fmla="*/ 3380897 h 3482342"/>
              <a:gd name="connsiteX101" fmla="*/ 192183 w 12192000"/>
              <a:gd name="connsiteY101" fmla="*/ 3460075 h 3482342"/>
              <a:gd name="connsiteX102" fmla="*/ 46713 w 12192000"/>
              <a:gd name="connsiteY102" fmla="*/ 3462986 h 3482342"/>
              <a:gd name="connsiteX103" fmla="*/ 2765 w 12192000"/>
              <a:gd name="connsiteY103" fmla="*/ 3480770 h 3482342"/>
              <a:gd name="connsiteX104" fmla="*/ 0 w 12192000"/>
              <a:gd name="connsiteY104" fmla="*/ 3482342 h 3482342"/>
              <a:gd name="connsiteX105" fmla="*/ 0 w 12192000"/>
              <a:gd name="connsiteY10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930447 w 12192000"/>
              <a:gd name="connsiteY21" fmla="*/ 1287088 h 3482342"/>
              <a:gd name="connsiteX22" fmla="*/ 10832727 w 12192000"/>
              <a:gd name="connsiteY22" fmla="*/ 1341335 h 3482342"/>
              <a:gd name="connsiteX23" fmla="*/ 10720408 w 12192000"/>
              <a:gd name="connsiteY23" fmla="*/ 1344999 h 3482342"/>
              <a:gd name="connsiteX24" fmla="*/ 10635456 w 12192000"/>
              <a:gd name="connsiteY24" fmla="*/ 1337688 h 3482342"/>
              <a:gd name="connsiteX25" fmla="*/ 10629954 w 12192000"/>
              <a:gd name="connsiteY25" fmla="*/ 1330628 h 3482342"/>
              <a:gd name="connsiteX26" fmla="*/ 10623883 w 12192000"/>
              <a:gd name="connsiteY26" fmla="*/ 1332776 h 3482342"/>
              <a:gd name="connsiteX27" fmla="*/ 10622090 w 12192000"/>
              <a:gd name="connsiteY27" fmla="*/ 1341385 h 3482342"/>
              <a:gd name="connsiteX28" fmla="*/ 10573203 w 12192000"/>
              <a:gd name="connsiteY28" fmla="*/ 1351996 h 3482342"/>
              <a:gd name="connsiteX29" fmla="*/ 10513263 w 12192000"/>
              <a:gd name="connsiteY29" fmla="*/ 1350756 h 3482342"/>
              <a:gd name="connsiteX30" fmla="*/ 10464012 w 12192000"/>
              <a:gd name="connsiteY30" fmla="*/ 1391778 h 3482342"/>
              <a:gd name="connsiteX31" fmla="*/ 10405409 w 12192000"/>
              <a:gd name="connsiteY31" fmla="*/ 1422789 h 3482342"/>
              <a:gd name="connsiteX32" fmla="*/ 10370530 w 12192000"/>
              <a:gd name="connsiteY32" fmla="*/ 1441596 h 3482342"/>
              <a:gd name="connsiteX33" fmla="*/ 10264922 w 12192000"/>
              <a:gd name="connsiteY33" fmla="*/ 1472107 h 3482342"/>
              <a:gd name="connsiteX34" fmla="*/ 10058690 w 12192000"/>
              <a:gd name="connsiteY34" fmla="*/ 1474888 h 3482342"/>
              <a:gd name="connsiteX35" fmla="*/ 10004424 w 12192000"/>
              <a:gd name="connsiteY35" fmla="*/ 1489801 h 3482342"/>
              <a:gd name="connsiteX36" fmla="*/ 9999951 w 12192000"/>
              <a:gd name="connsiteY36" fmla="*/ 1499127 h 3482342"/>
              <a:gd name="connsiteX37" fmla="*/ 9845462 w 12192000"/>
              <a:gd name="connsiteY37" fmla="*/ 1548192 h 3482342"/>
              <a:gd name="connsiteX38" fmla="*/ 9736156 w 12192000"/>
              <a:gd name="connsiteY38" fmla="*/ 1581928 h 3482342"/>
              <a:gd name="connsiteX39" fmla="*/ 9693355 w 12192000"/>
              <a:gd name="connsiteY39" fmla="*/ 1602632 h 3482342"/>
              <a:gd name="connsiteX40" fmla="*/ 9664242 w 12192000"/>
              <a:gd name="connsiteY40" fmla="*/ 1622075 h 3482342"/>
              <a:gd name="connsiteX41" fmla="*/ 9579195 w 12192000"/>
              <a:gd name="connsiteY41" fmla="*/ 1648017 h 3482342"/>
              <a:gd name="connsiteX42" fmla="*/ 9433652 w 12192000"/>
              <a:gd name="connsiteY42" fmla="*/ 1681174 h 3482342"/>
              <a:gd name="connsiteX43" fmla="*/ 9403775 w 12192000"/>
              <a:gd name="connsiteY43" fmla="*/ 1690403 h 3482342"/>
              <a:gd name="connsiteX44" fmla="*/ 9382503 w 12192000"/>
              <a:gd name="connsiteY44" fmla="*/ 1706957 h 3482342"/>
              <a:gd name="connsiteX45" fmla="*/ 9381410 w 12192000"/>
              <a:gd name="connsiteY45" fmla="*/ 1718312 h 3482342"/>
              <a:gd name="connsiteX46" fmla="*/ 9365685 w 12192000"/>
              <a:gd name="connsiteY46" fmla="*/ 1724772 h 3482342"/>
              <a:gd name="connsiteX47" fmla="*/ 9278020 w 12192000"/>
              <a:gd name="connsiteY47" fmla="*/ 1741161 h 3482342"/>
              <a:gd name="connsiteX48" fmla="*/ 9217145 w 12192000"/>
              <a:gd name="connsiteY48" fmla="*/ 1771195 h 3482342"/>
              <a:gd name="connsiteX49" fmla="*/ 8955875 w 12192000"/>
              <a:gd name="connsiteY49" fmla="*/ 1796806 h 3482342"/>
              <a:gd name="connsiteX50" fmla="*/ 8648415 w 12192000"/>
              <a:gd name="connsiteY50" fmla="*/ 1878623 h 3482342"/>
              <a:gd name="connsiteX51" fmla="*/ 8524524 w 12192000"/>
              <a:gd name="connsiteY51" fmla="*/ 1902425 h 3482342"/>
              <a:gd name="connsiteX52" fmla="*/ 8436742 w 12192000"/>
              <a:gd name="connsiteY52" fmla="*/ 1923967 h 3482342"/>
              <a:gd name="connsiteX53" fmla="*/ 8345228 w 12192000"/>
              <a:gd name="connsiteY53" fmla="*/ 1939822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17124 w 12192000"/>
              <a:gd name="connsiteY64" fmla="*/ 1837109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700779 w 12192000"/>
              <a:gd name="connsiteY70" fmla="*/ 1907344 h 3482342"/>
              <a:gd name="connsiteX71" fmla="*/ 6672513 w 12192000"/>
              <a:gd name="connsiteY71" fmla="*/ 1926452 h 3482342"/>
              <a:gd name="connsiteX72" fmla="*/ 6633549 w 12192000"/>
              <a:gd name="connsiteY72" fmla="*/ 1936255 h 3482342"/>
              <a:gd name="connsiteX73" fmla="*/ 6444344 w 12192000"/>
              <a:gd name="connsiteY73" fmla="*/ 1969663 h 3482342"/>
              <a:gd name="connsiteX74" fmla="*/ 6333446 w 12192000"/>
              <a:gd name="connsiteY74" fmla="*/ 1997163 h 3482342"/>
              <a:gd name="connsiteX75" fmla="*/ 6294933 w 12192000"/>
              <a:gd name="connsiteY75" fmla="*/ 2019412 h 3482342"/>
              <a:gd name="connsiteX76" fmla="*/ 6238719 w 12192000"/>
              <a:gd name="connsiteY76" fmla="*/ 2042547 h 3482342"/>
              <a:gd name="connsiteX77" fmla="*/ 6142310 w 12192000"/>
              <a:gd name="connsiteY77" fmla="*/ 2092510 h 3482342"/>
              <a:gd name="connsiteX78" fmla="*/ 6007916 w 12192000"/>
              <a:gd name="connsiteY78" fmla="*/ 2143752 h 3482342"/>
              <a:gd name="connsiteX79" fmla="*/ 5894610 w 12192000"/>
              <a:gd name="connsiteY79" fmla="*/ 2130684 h 3482342"/>
              <a:gd name="connsiteX80" fmla="*/ 5817682 w 12192000"/>
              <a:gd name="connsiteY80" fmla="*/ 2157358 h 3482342"/>
              <a:gd name="connsiteX81" fmla="*/ 5591469 w 12192000"/>
              <a:gd name="connsiteY81" fmla="*/ 2178389 h 3482342"/>
              <a:gd name="connsiteX82" fmla="*/ 5414282 w 12192000"/>
              <a:gd name="connsiteY82" fmla="*/ 2183070 h 3482342"/>
              <a:gd name="connsiteX83" fmla="*/ 5368369 w 12192000"/>
              <a:gd name="connsiteY83" fmla="*/ 2204272 h 3482342"/>
              <a:gd name="connsiteX84" fmla="*/ 5291263 w 12192000"/>
              <a:gd name="connsiteY84" fmla="*/ 2239182 h 3482342"/>
              <a:gd name="connsiteX85" fmla="*/ 5240857 w 12192000"/>
              <a:gd name="connsiteY85" fmla="*/ 2289444 h 3482342"/>
              <a:gd name="connsiteX86" fmla="*/ 5173523 w 12192000"/>
              <a:gd name="connsiteY86" fmla="*/ 2309057 h 3482342"/>
              <a:gd name="connsiteX87" fmla="*/ 5148543 w 12192000"/>
              <a:gd name="connsiteY87" fmla="*/ 2282356 h 3482342"/>
              <a:gd name="connsiteX88" fmla="*/ 5079548 w 12192000"/>
              <a:gd name="connsiteY88" fmla="*/ 2313485 h 3482342"/>
              <a:gd name="connsiteX89" fmla="*/ 4975908 w 12192000"/>
              <a:gd name="connsiteY89" fmla="*/ 2364128 h 3482342"/>
              <a:gd name="connsiteX90" fmla="*/ 4913723 w 12192000"/>
              <a:gd name="connsiteY90" fmla="*/ 2385265 h 3482342"/>
              <a:gd name="connsiteX91" fmla="*/ 4746485 w 12192000"/>
              <a:gd name="connsiteY91" fmla="*/ 2451769 h 3482342"/>
              <a:gd name="connsiteX92" fmla="*/ 4681588 w 12192000"/>
              <a:gd name="connsiteY92" fmla="*/ 2467494 h 3482342"/>
              <a:gd name="connsiteX93" fmla="*/ 1783655 w 12192000"/>
              <a:gd name="connsiteY93" fmla="*/ 3163860 h 3482342"/>
              <a:gd name="connsiteX94" fmla="*/ 1325955 w 12192000"/>
              <a:gd name="connsiteY94" fmla="*/ 3176692 h 3482342"/>
              <a:gd name="connsiteX95" fmla="*/ 1190384 w 12192000"/>
              <a:gd name="connsiteY95" fmla="*/ 3203504 h 3482342"/>
              <a:gd name="connsiteX96" fmla="*/ 1094537 w 12192000"/>
              <a:gd name="connsiteY96" fmla="*/ 3229469 h 3482342"/>
              <a:gd name="connsiteX97" fmla="*/ 779276 w 12192000"/>
              <a:gd name="connsiteY97" fmla="*/ 3327290 h 3482342"/>
              <a:gd name="connsiteX98" fmla="*/ 600378 w 12192000"/>
              <a:gd name="connsiteY98" fmla="*/ 3335250 h 3482342"/>
              <a:gd name="connsiteX99" fmla="*/ 493457 w 12192000"/>
              <a:gd name="connsiteY99" fmla="*/ 3365044 h 3482342"/>
              <a:gd name="connsiteX100" fmla="*/ 349402 w 12192000"/>
              <a:gd name="connsiteY100" fmla="*/ 3380897 h 3482342"/>
              <a:gd name="connsiteX101" fmla="*/ 192183 w 12192000"/>
              <a:gd name="connsiteY101" fmla="*/ 3460075 h 3482342"/>
              <a:gd name="connsiteX102" fmla="*/ 46713 w 12192000"/>
              <a:gd name="connsiteY102" fmla="*/ 3462986 h 3482342"/>
              <a:gd name="connsiteX103" fmla="*/ 2765 w 12192000"/>
              <a:gd name="connsiteY103" fmla="*/ 3480770 h 3482342"/>
              <a:gd name="connsiteX104" fmla="*/ 0 w 12192000"/>
              <a:gd name="connsiteY104" fmla="*/ 3482342 h 3482342"/>
              <a:gd name="connsiteX105" fmla="*/ 0 w 12192000"/>
              <a:gd name="connsiteY10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832727 w 12192000"/>
              <a:gd name="connsiteY21" fmla="*/ 1341335 h 3482342"/>
              <a:gd name="connsiteX22" fmla="*/ 10720408 w 12192000"/>
              <a:gd name="connsiteY22" fmla="*/ 1344999 h 3482342"/>
              <a:gd name="connsiteX23" fmla="*/ 10635456 w 12192000"/>
              <a:gd name="connsiteY23" fmla="*/ 1337688 h 3482342"/>
              <a:gd name="connsiteX24" fmla="*/ 10629954 w 12192000"/>
              <a:gd name="connsiteY24" fmla="*/ 1330628 h 3482342"/>
              <a:gd name="connsiteX25" fmla="*/ 10623883 w 12192000"/>
              <a:gd name="connsiteY25" fmla="*/ 1332776 h 3482342"/>
              <a:gd name="connsiteX26" fmla="*/ 10622090 w 12192000"/>
              <a:gd name="connsiteY26" fmla="*/ 1341385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264922 w 12192000"/>
              <a:gd name="connsiteY32" fmla="*/ 1472107 h 3482342"/>
              <a:gd name="connsiteX33" fmla="*/ 10058690 w 12192000"/>
              <a:gd name="connsiteY33" fmla="*/ 1474888 h 3482342"/>
              <a:gd name="connsiteX34" fmla="*/ 10004424 w 12192000"/>
              <a:gd name="connsiteY34" fmla="*/ 1489801 h 3482342"/>
              <a:gd name="connsiteX35" fmla="*/ 9999951 w 12192000"/>
              <a:gd name="connsiteY35" fmla="*/ 1499127 h 3482342"/>
              <a:gd name="connsiteX36" fmla="*/ 9845462 w 12192000"/>
              <a:gd name="connsiteY36" fmla="*/ 1548192 h 3482342"/>
              <a:gd name="connsiteX37" fmla="*/ 9736156 w 12192000"/>
              <a:gd name="connsiteY37" fmla="*/ 1581928 h 3482342"/>
              <a:gd name="connsiteX38" fmla="*/ 9693355 w 12192000"/>
              <a:gd name="connsiteY38" fmla="*/ 1602632 h 3482342"/>
              <a:gd name="connsiteX39" fmla="*/ 9664242 w 12192000"/>
              <a:gd name="connsiteY39" fmla="*/ 1622075 h 3482342"/>
              <a:gd name="connsiteX40" fmla="*/ 9579195 w 12192000"/>
              <a:gd name="connsiteY40" fmla="*/ 1648017 h 3482342"/>
              <a:gd name="connsiteX41" fmla="*/ 9433652 w 12192000"/>
              <a:gd name="connsiteY41" fmla="*/ 1681174 h 3482342"/>
              <a:gd name="connsiteX42" fmla="*/ 9403775 w 12192000"/>
              <a:gd name="connsiteY42" fmla="*/ 1690403 h 3482342"/>
              <a:gd name="connsiteX43" fmla="*/ 9382503 w 12192000"/>
              <a:gd name="connsiteY43" fmla="*/ 1706957 h 3482342"/>
              <a:gd name="connsiteX44" fmla="*/ 9381410 w 12192000"/>
              <a:gd name="connsiteY44" fmla="*/ 1718312 h 3482342"/>
              <a:gd name="connsiteX45" fmla="*/ 9365685 w 12192000"/>
              <a:gd name="connsiteY45" fmla="*/ 1724772 h 3482342"/>
              <a:gd name="connsiteX46" fmla="*/ 9278020 w 12192000"/>
              <a:gd name="connsiteY46" fmla="*/ 1741161 h 3482342"/>
              <a:gd name="connsiteX47" fmla="*/ 9217145 w 12192000"/>
              <a:gd name="connsiteY47" fmla="*/ 1771195 h 3482342"/>
              <a:gd name="connsiteX48" fmla="*/ 8955875 w 12192000"/>
              <a:gd name="connsiteY48" fmla="*/ 1796806 h 3482342"/>
              <a:gd name="connsiteX49" fmla="*/ 8648415 w 12192000"/>
              <a:gd name="connsiteY49" fmla="*/ 1878623 h 3482342"/>
              <a:gd name="connsiteX50" fmla="*/ 8524524 w 12192000"/>
              <a:gd name="connsiteY50" fmla="*/ 1902425 h 3482342"/>
              <a:gd name="connsiteX51" fmla="*/ 8436742 w 12192000"/>
              <a:gd name="connsiteY51" fmla="*/ 1923967 h 3482342"/>
              <a:gd name="connsiteX52" fmla="*/ 8345228 w 12192000"/>
              <a:gd name="connsiteY52" fmla="*/ 1939822 h 3482342"/>
              <a:gd name="connsiteX53" fmla="*/ 8236214 w 12192000"/>
              <a:gd name="connsiteY53" fmla="*/ 1909725 h 3482342"/>
              <a:gd name="connsiteX54" fmla="*/ 8132104 w 12192000"/>
              <a:gd name="connsiteY54" fmla="*/ 1895727 h 3482342"/>
              <a:gd name="connsiteX55" fmla="*/ 7918078 w 12192000"/>
              <a:gd name="connsiteY55" fmla="*/ 1862668 h 3482342"/>
              <a:gd name="connsiteX56" fmla="*/ 7817899 w 12192000"/>
              <a:gd name="connsiteY56" fmla="*/ 1862176 h 3482342"/>
              <a:gd name="connsiteX57" fmla="*/ 7768994 w 12192000"/>
              <a:gd name="connsiteY57" fmla="*/ 1855721 h 3482342"/>
              <a:gd name="connsiteX58" fmla="*/ 7618027 w 12192000"/>
              <a:gd name="connsiteY58" fmla="*/ 1830959 h 3482342"/>
              <a:gd name="connsiteX59" fmla="*/ 7449425 w 12192000"/>
              <a:gd name="connsiteY59" fmla="*/ 1810910 h 3482342"/>
              <a:gd name="connsiteX60" fmla="*/ 7342915 w 12192000"/>
              <a:gd name="connsiteY60" fmla="*/ 1819827 h 3482342"/>
              <a:gd name="connsiteX61" fmla="*/ 7255191 w 12192000"/>
              <a:gd name="connsiteY61" fmla="*/ 1834354 h 3482342"/>
              <a:gd name="connsiteX62" fmla="*/ 7131205 w 12192000"/>
              <a:gd name="connsiteY62" fmla="*/ 1845557 h 3482342"/>
              <a:gd name="connsiteX63" fmla="*/ 6917124 w 12192000"/>
              <a:gd name="connsiteY63" fmla="*/ 1837109 h 3482342"/>
              <a:gd name="connsiteX64" fmla="*/ 6837145 w 12192000"/>
              <a:gd name="connsiteY64" fmla="*/ 1870724 h 3482342"/>
              <a:gd name="connsiteX65" fmla="*/ 6753991 w 12192000"/>
              <a:gd name="connsiteY65" fmla="*/ 1860969 h 3482342"/>
              <a:gd name="connsiteX66" fmla="*/ 6727754 w 12192000"/>
              <a:gd name="connsiteY66" fmla="*/ 1882372 h 3482342"/>
              <a:gd name="connsiteX67" fmla="*/ 6723371 w 12192000"/>
              <a:gd name="connsiteY67" fmla="*/ 1886494 h 3482342"/>
              <a:gd name="connsiteX68" fmla="*/ 6702779 w 12192000"/>
              <a:gd name="connsiteY68" fmla="*/ 1893601 h 3482342"/>
              <a:gd name="connsiteX69" fmla="*/ 6700779 w 12192000"/>
              <a:gd name="connsiteY69" fmla="*/ 1907344 h 3482342"/>
              <a:gd name="connsiteX70" fmla="*/ 6672513 w 12192000"/>
              <a:gd name="connsiteY70" fmla="*/ 1926452 h 3482342"/>
              <a:gd name="connsiteX71" fmla="*/ 6633549 w 12192000"/>
              <a:gd name="connsiteY71" fmla="*/ 1936255 h 3482342"/>
              <a:gd name="connsiteX72" fmla="*/ 6444344 w 12192000"/>
              <a:gd name="connsiteY72" fmla="*/ 1969663 h 3482342"/>
              <a:gd name="connsiteX73" fmla="*/ 6333446 w 12192000"/>
              <a:gd name="connsiteY73" fmla="*/ 1997163 h 3482342"/>
              <a:gd name="connsiteX74" fmla="*/ 6294933 w 12192000"/>
              <a:gd name="connsiteY74" fmla="*/ 2019412 h 3482342"/>
              <a:gd name="connsiteX75" fmla="*/ 6238719 w 12192000"/>
              <a:gd name="connsiteY75" fmla="*/ 2042547 h 3482342"/>
              <a:gd name="connsiteX76" fmla="*/ 6142310 w 12192000"/>
              <a:gd name="connsiteY76" fmla="*/ 2092510 h 3482342"/>
              <a:gd name="connsiteX77" fmla="*/ 6007916 w 12192000"/>
              <a:gd name="connsiteY77" fmla="*/ 2143752 h 3482342"/>
              <a:gd name="connsiteX78" fmla="*/ 5894610 w 12192000"/>
              <a:gd name="connsiteY78" fmla="*/ 2130684 h 3482342"/>
              <a:gd name="connsiteX79" fmla="*/ 5817682 w 12192000"/>
              <a:gd name="connsiteY79" fmla="*/ 2157358 h 3482342"/>
              <a:gd name="connsiteX80" fmla="*/ 5591469 w 12192000"/>
              <a:gd name="connsiteY80" fmla="*/ 2178389 h 3482342"/>
              <a:gd name="connsiteX81" fmla="*/ 5414282 w 12192000"/>
              <a:gd name="connsiteY81" fmla="*/ 2183070 h 3482342"/>
              <a:gd name="connsiteX82" fmla="*/ 5368369 w 12192000"/>
              <a:gd name="connsiteY82" fmla="*/ 2204272 h 3482342"/>
              <a:gd name="connsiteX83" fmla="*/ 5291263 w 12192000"/>
              <a:gd name="connsiteY83" fmla="*/ 2239182 h 3482342"/>
              <a:gd name="connsiteX84" fmla="*/ 5240857 w 12192000"/>
              <a:gd name="connsiteY84" fmla="*/ 2289444 h 3482342"/>
              <a:gd name="connsiteX85" fmla="*/ 5173523 w 12192000"/>
              <a:gd name="connsiteY85" fmla="*/ 2309057 h 3482342"/>
              <a:gd name="connsiteX86" fmla="*/ 5148543 w 12192000"/>
              <a:gd name="connsiteY86" fmla="*/ 2282356 h 3482342"/>
              <a:gd name="connsiteX87" fmla="*/ 5079548 w 12192000"/>
              <a:gd name="connsiteY87" fmla="*/ 2313485 h 3482342"/>
              <a:gd name="connsiteX88" fmla="*/ 4975908 w 12192000"/>
              <a:gd name="connsiteY88" fmla="*/ 2364128 h 3482342"/>
              <a:gd name="connsiteX89" fmla="*/ 4913723 w 12192000"/>
              <a:gd name="connsiteY89" fmla="*/ 2385265 h 3482342"/>
              <a:gd name="connsiteX90" fmla="*/ 4746485 w 12192000"/>
              <a:gd name="connsiteY90" fmla="*/ 2451769 h 3482342"/>
              <a:gd name="connsiteX91" fmla="*/ 4681588 w 12192000"/>
              <a:gd name="connsiteY91" fmla="*/ 2467494 h 3482342"/>
              <a:gd name="connsiteX92" fmla="*/ 1783655 w 12192000"/>
              <a:gd name="connsiteY92" fmla="*/ 3163860 h 3482342"/>
              <a:gd name="connsiteX93" fmla="*/ 1325955 w 12192000"/>
              <a:gd name="connsiteY93" fmla="*/ 3176692 h 3482342"/>
              <a:gd name="connsiteX94" fmla="*/ 1190384 w 12192000"/>
              <a:gd name="connsiteY94" fmla="*/ 3203504 h 3482342"/>
              <a:gd name="connsiteX95" fmla="*/ 1094537 w 12192000"/>
              <a:gd name="connsiteY95" fmla="*/ 3229469 h 3482342"/>
              <a:gd name="connsiteX96" fmla="*/ 779276 w 12192000"/>
              <a:gd name="connsiteY96" fmla="*/ 3327290 h 3482342"/>
              <a:gd name="connsiteX97" fmla="*/ 600378 w 12192000"/>
              <a:gd name="connsiteY97" fmla="*/ 3335250 h 3482342"/>
              <a:gd name="connsiteX98" fmla="*/ 493457 w 12192000"/>
              <a:gd name="connsiteY98" fmla="*/ 3365044 h 3482342"/>
              <a:gd name="connsiteX99" fmla="*/ 349402 w 12192000"/>
              <a:gd name="connsiteY99" fmla="*/ 3380897 h 3482342"/>
              <a:gd name="connsiteX100" fmla="*/ 192183 w 12192000"/>
              <a:gd name="connsiteY100" fmla="*/ 3460075 h 3482342"/>
              <a:gd name="connsiteX101" fmla="*/ 46713 w 12192000"/>
              <a:gd name="connsiteY101" fmla="*/ 3462986 h 3482342"/>
              <a:gd name="connsiteX102" fmla="*/ 2765 w 12192000"/>
              <a:gd name="connsiteY102" fmla="*/ 3480770 h 3482342"/>
              <a:gd name="connsiteX103" fmla="*/ 0 w 12192000"/>
              <a:gd name="connsiteY103" fmla="*/ 3482342 h 3482342"/>
              <a:gd name="connsiteX104" fmla="*/ 0 w 12192000"/>
              <a:gd name="connsiteY10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720408 w 12192000"/>
              <a:gd name="connsiteY21" fmla="*/ 134499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622090 w 12192000"/>
              <a:gd name="connsiteY25" fmla="*/ 1341385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524524 w 12192000"/>
              <a:gd name="connsiteY49" fmla="*/ 1902425 h 3482342"/>
              <a:gd name="connsiteX50" fmla="*/ 8436742 w 12192000"/>
              <a:gd name="connsiteY50" fmla="*/ 1923967 h 3482342"/>
              <a:gd name="connsiteX51" fmla="*/ 8345228 w 12192000"/>
              <a:gd name="connsiteY51" fmla="*/ 1939822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17124 w 12192000"/>
              <a:gd name="connsiteY62" fmla="*/ 1837109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700779 w 12192000"/>
              <a:gd name="connsiteY68" fmla="*/ 1907344 h 3482342"/>
              <a:gd name="connsiteX69" fmla="*/ 6672513 w 12192000"/>
              <a:gd name="connsiteY69" fmla="*/ 1926452 h 3482342"/>
              <a:gd name="connsiteX70" fmla="*/ 6633549 w 12192000"/>
              <a:gd name="connsiteY70" fmla="*/ 1936255 h 3482342"/>
              <a:gd name="connsiteX71" fmla="*/ 6444344 w 12192000"/>
              <a:gd name="connsiteY71" fmla="*/ 1969663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42310 w 12192000"/>
              <a:gd name="connsiteY75" fmla="*/ 2092510 h 3482342"/>
              <a:gd name="connsiteX76" fmla="*/ 6007916 w 12192000"/>
              <a:gd name="connsiteY76" fmla="*/ 2143752 h 3482342"/>
              <a:gd name="connsiteX77" fmla="*/ 5894610 w 12192000"/>
              <a:gd name="connsiteY77" fmla="*/ 2130684 h 3482342"/>
              <a:gd name="connsiteX78" fmla="*/ 5817682 w 12192000"/>
              <a:gd name="connsiteY78" fmla="*/ 2157358 h 3482342"/>
              <a:gd name="connsiteX79" fmla="*/ 5591469 w 12192000"/>
              <a:gd name="connsiteY79" fmla="*/ 2178389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291263 w 12192000"/>
              <a:gd name="connsiteY82" fmla="*/ 2239182 h 3482342"/>
              <a:gd name="connsiteX83" fmla="*/ 5240857 w 12192000"/>
              <a:gd name="connsiteY83" fmla="*/ 2289444 h 3482342"/>
              <a:gd name="connsiteX84" fmla="*/ 5173523 w 12192000"/>
              <a:gd name="connsiteY84" fmla="*/ 2309057 h 3482342"/>
              <a:gd name="connsiteX85" fmla="*/ 5148543 w 12192000"/>
              <a:gd name="connsiteY85" fmla="*/ 2282356 h 3482342"/>
              <a:gd name="connsiteX86" fmla="*/ 5079548 w 12192000"/>
              <a:gd name="connsiteY86" fmla="*/ 2313485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03287 w 12192000"/>
              <a:gd name="connsiteY20" fmla="*/ 124346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622090 w 12192000"/>
              <a:gd name="connsiteY25" fmla="*/ 1341385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524524 w 12192000"/>
              <a:gd name="connsiteY49" fmla="*/ 1902425 h 3482342"/>
              <a:gd name="connsiteX50" fmla="*/ 8436742 w 12192000"/>
              <a:gd name="connsiteY50" fmla="*/ 1923967 h 3482342"/>
              <a:gd name="connsiteX51" fmla="*/ 8345228 w 12192000"/>
              <a:gd name="connsiteY51" fmla="*/ 1939822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17124 w 12192000"/>
              <a:gd name="connsiteY62" fmla="*/ 1837109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700779 w 12192000"/>
              <a:gd name="connsiteY68" fmla="*/ 1907344 h 3482342"/>
              <a:gd name="connsiteX69" fmla="*/ 6672513 w 12192000"/>
              <a:gd name="connsiteY69" fmla="*/ 1926452 h 3482342"/>
              <a:gd name="connsiteX70" fmla="*/ 6633549 w 12192000"/>
              <a:gd name="connsiteY70" fmla="*/ 1936255 h 3482342"/>
              <a:gd name="connsiteX71" fmla="*/ 6444344 w 12192000"/>
              <a:gd name="connsiteY71" fmla="*/ 1969663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42310 w 12192000"/>
              <a:gd name="connsiteY75" fmla="*/ 2092510 h 3482342"/>
              <a:gd name="connsiteX76" fmla="*/ 6007916 w 12192000"/>
              <a:gd name="connsiteY76" fmla="*/ 2143752 h 3482342"/>
              <a:gd name="connsiteX77" fmla="*/ 5894610 w 12192000"/>
              <a:gd name="connsiteY77" fmla="*/ 2130684 h 3482342"/>
              <a:gd name="connsiteX78" fmla="*/ 5817682 w 12192000"/>
              <a:gd name="connsiteY78" fmla="*/ 2157358 h 3482342"/>
              <a:gd name="connsiteX79" fmla="*/ 5591469 w 12192000"/>
              <a:gd name="connsiteY79" fmla="*/ 2178389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291263 w 12192000"/>
              <a:gd name="connsiteY82" fmla="*/ 2239182 h 3482342"/>
              <a:gd name="connsiteX83" fmla="*/ 5240857 w 12192000"/>
              <a:gd name="connsiteY83" fmla="*/ 2289444 h 3482342"/>
              <a:gd name="connsiteX84" fmla="*/ 5173523 w 12192000"/>
              <a:gd name="connsiteY84" fmla="*/ 2309057 h 3482342"/>
              <a:gd name="connsiteX85" fmla="*/ 5148543 w 12192000"/>
              <a:gd name="connsiteY85" fmla="*/ 2282356 h 3482342"/>
              <a:gd name="connsiteX86" fmla="*/ 5079548 w 12192000"/>
              <a:gd name="connsiteY86" fmla="*/ 2313485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3986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622090 w 12192000"/>
              <a:gd name="connsiteY25" fmla="*/ 1341385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524524 w 12192000"/>
              <a:gd name="connsiteY49" fmla="*/ 1902425 h 3482342"/>
              <a:gd name="connsiteX50" fmla="*/ 8436742 w 12192000"/>
              <a:gd name="connsiteY50" fmla="*/ 1923967 h 3482342"/>
              <a:gd name="connsiteX51" fmla="*/ 8345228 w 12192000"/>
              <a:gd name="connsiteY51" fmla="*/ 1939822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17124 w 12192000"/>
              <a:gd name="connsiteY62" fmla="*/ 1837109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700779 w 12192000"/>
              <a:gd name="connsiteY68" fmla="*/ 1907344 h 3482342"/>
              <a:gd name="connsiteX69" fmla="*/ 6672513 w 12192000"/>
              <a:gd name="connsiteY69" fmla="*/ 1926452 h 3482342"/>
              <a:gd name="connsiteX70" fmla="*/ 6633549 w 12192000"/>
              <a:gd name="connsiteY70" fmla="*/ 1936255 h 3482342"/>
              <a:gd name="connsiteX71" fmla="*/ 6444344 w 12192000"/>
              <a:gd name="connsiteY71" fmla="*/ 1969663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42310 w 12192000"/>
              <a:gd name="connsiteY75" fmla="*/ 2092510 h 3482342"/>
              <a:gd name="connsiteX76" fmla="*/ 6007916 w 12192000"/>
              <a:gd name="connsiteY76" fmla="*/ 2143752 h 3482342"/>
              <a:gd name="connsiteX77" fmla="*/ 5894610 w 12192000"/>
              <a:gd name="connsiteY77" fmla="*/ 2130684 h 3482342"/>
              <a:gd name="connsiteX78" fmla="*/ 5817682 w 12192000"/>
              <a:gd name="connsiteY78" fmla="*/ 2157358 h 3482342"/>
              <a:gd name="connsiteX79" fmla="*/ 5591469 w 12192000"/>
              <a:gd name="connsiteY79" fmla="*/ 2178389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291263 w 12192000"/>
              <a:gd name="connsiteY82" fmla="*/ 2239182 h 3482342"/>
              <a:gd name="connsiteX83" fmla="*/ 5240857 w 12192000"/>
              <a:gd name="connsiteY83" fmla="*/ 2289444 h 3482342"/>
              <a:gd name="connsiteX84" fmla="*/ 5173523 w 12192000"/>
              <a:gd name="connsiteY84" fmla="*/ 2309057 h 3482342"/>
              <a:gd name="connsiteX85" fmla="*/ 5148543 w 12192000"/>
              <a:gd name="connsiteY85" fmla="*/ 2282356 h 3482342"/>
              <a:gd name="connsiteX86" fmla="*/ 5079548 w 12192000"/>
              <a:gd name="connsiteY86" fmla="*/ 2313485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622090 w 12192000"/>
              <a:gd name="connsiteY25" fmla="*/ 1341385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524524 w 12192000"/>
              <a:gd name="connsiteY49" fmla="*/ 1902425 h 3482342"/>
              <a:gd name="connsiteX50" fmla="*/ 8436742 w 12192000"/>
              <a:gd name="connsiteY50" fmla="*/ 1923967 h 3482342"/>
              <a:gd name="connsiteX51" fmla="*/ 8345228 w 12192000"/>
              <a:gd name="connsiteY51" fmla="*/ 1939822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17124 w 12192000"/>
              <a:gd name="connsiteY62" fmla="*/ 1837109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700779 w 12192000"/>
              <a:gd name="connsiteY68" fmla="*/ 1907344 h 3482342"/>
              <a:gd name="connsiteX69" fmla="*/ 6672513 w 12192000"/>
              <a:gd name="connsiteY69" fmla="*/ 1926452 h 3482342"/>
              <a:gd name="connsiteX70" fmla="*/ 6633549 w 12192000"/>
              <a:gd name="connsiteY70" fmla="*/ 1936255 h 3482342"/>
              <a:gd name="connsiteX71" fmla="*/ 6444344 w 12192000"/>
              <a:gd name="connsiteY71" fmla="*/ 1969663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42310 w 12192000"/>
              <a:gd name="connsiteY75" fmla="*/ 2092510 h 3482342"/>
              <a:gd name="connsiteX76" fmla="*/ 6007916 w 12192000"/>
              <a:gd name="connsiteY76" fmla="*/ 2143752 h 3482342"/>
              <a:gd name="connsiteX77" fmla="*/ 5894610 w 12192000"/>
              <a:gd name="connsiteY77" fmla="*/ 2130684 h 3482342"/>
              <a:gd name="connsiteX78" fmla="*/ 5817682 w 12192000"/>
              <a:gd name="connsiteY78" fmla="*/ 2157358 h 3482342"/>
              <a:gd name="connsiteX79" fmla="*/ 5591469 w 12192000"/>
              <a:gd name="connsiteY79" fmla="*/ 2178389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291263 w 12192000"/>
              <a:gd name="connsiteY82" fmla="*/ 2239182 h 3482342"/>
              <a:gd name="connsiteX83" fmla="*/ 5240857 w 12192000"/>
              <a:gd name="connsiteY83" fmla="*/ 2289444 h 3482342"/>
              <a:gd name="connsiteX84" fmla="*/ 5173523 w 12192000"/>
              <a:gd name="connsiteY84" fmla="*/ 2309057 h 3482342"/>
              <a:gd name="connsiteX85" fmla="*/ 5148543 w 12192000"/>
              <a:gd name="connsiteY85" fmla="*/ 2282356 h 3482342"/>
              <a:gd name="connsiteX86" fmla="*/ 5079548 w 12192000"/>
              <a:gd name="connsiteY86" fmla="*/ 2313485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623883 w 12192000"/>
              <a:gd name="connsiteY24" fmla="*/ 1332776 h 3482342"/>
              <a:gd name="connsiteX25" fmla="*/ 10573203 w 12192000"/>
              <a:gd name="connsiteY25" fmla="*/ 1351996 h 3482342"/>
              <a:gd name="connsiteX26" fmla="*/ 10513263 w 12192000"/>
              <a:gd name="connsiteY26" fmla="*/ 1350756 h 3482342"/>
              <a:gd name="connsiteX27" fmla="*/ 10464012 w 12192000"/>
              <a:gd name="connsiteY27" fmla="*/ 1391778 h 3482342"/>
              <a:gd name="connsiteX28" fmla="*/ 10405409 w 12192000"/>
              <a:gd name="connsiteY28" fmla="*/ 1422789 h 3482342"/>
              <a:gd name="connsiteX29" fmla="*/ 10370530 w 12192000"/>
              <a:gd name="connsiteY29" fmla="*/ 1441596 h 3482342"/>
              <a:gd name="connsiteX30" fmla="*/ 10264922 w 12192000"/>
              <a:gd name="connsiteY30" fmla="*/ 1472107 h 3482342"/>
              <a:gd name="connsiteX31" fmla="*/ 10058690 w 12192000"/>
              <a:gd name="connsiteY31" fmla="*/ 1474888 h 3482342"/>
              <a:gd name="connsiteX32" fmla="*/ 10004424 w 12192000"/>
              <a:gd name="connsiteY32" fmla="*/ 1489801 h 3482342"/>
              <a:gd name="connsiteX33" fmla="*/ 9999951 w 12192000"/>
              <a:gd name="connsiteY33" fmla="*/ 1499127 h 3482342"/>
              <a:gd name="connsiteX34" fmla="*/ 9845462 w 12192000"/>
              <a:gd name="connsiteY34" fmla="*/ 1548192 h 3482342"/>
              <a:gd name="connsiteX35" fmla="*/ 9736156 w 12192000"/>
              <a:gd name="connsiteY35" fmla="*/ 1581928 h 3482342"/>
              <a:gd name="connsiteX36" fmla="*/ 9693355 w 12192000"/>
              <a:gd name="connsiteY36" fmla="*/ 1602632 h 3482342"/>
              <a:gd name="connsiteX37" fmla="*/ 9664242 w 12192000"/>
              <a:gd name="connsiteY37" fmla="*/ 1622075 h 3482342"/>
              <a:gd name="connsiteX38" fmla="*/ 9579195 w 12192000"/>
              <a:gd name="connsiteY38" fmla="*/ 1648017 h 3482342"/>
              <a:gd name="connsiteX39" fmla="*/ 9433652 w 12192000"/>
              <a:gd name="connsiteY39" fmla="*/ 1681174 h 3482342"/>
              <a:gd name="connsiteX40" fmla="*/ 9403775 w 12192000"/>
              <a:gd name="connsiteY40" fmla="*/ 1690403 h 3482342"/>
              <a:gd name="connsiteX41" fmla="*/ 9382503 w 12192000"/>
              <a:gd name="connsiteY41" fmla="*/ 1706957 h 3482342"/>
              <a:gd name="connsiteX42" fmla="*/ 9381410 w 12192000"/>
              <a:gd name="connsiteY42" fmla="*/ 1718312 h 3482342"/>
              <a:gd name="connsiteX43" fmla="*/ 9365685 w 12192000"/>
              <a:gd name="connsiteY43" fmla="*/ 1724772 h 3482342"/>
              <a:gd name="connsiteX44" fmla="*/ 9278020 w 12192000"/>
              <a:gd name="connsiteY44" fmla="*/ 1741161 h 3482342"/>
              <a:gd name="connsiteX45" fmla="*/ 9217145 w 12192000"/>
              <a:gd name="connsiteY45" fmla="*/ 1771195 h 3482342"/>
              <a:gd name="connsiteX46" fmla="*/ 8955875 w 12192000"/>
              <a:gd name="connsiteY46" fmla="*/ 1796806 h 3482342"/>
              <a:gd name="connsiteX47" fmla="*/ 8648415 w 12192000"/>
              <a:gd name="connsiteY47" fmla="*/ 1878623 h 3482342"/>
              <a:gd name="connsiteX48" fmla="*/ 8524524 w 12192000"/>
              <a:gd name="connsiteY48" fmla="*/ 1902425 h 3482342"/>
              <a:gd name="connsiteX49" fmla="*/ 8436742 w 12192000"/>
              <a:gd name="connsiteY49" fmla="*/ 1923967 h 3482342"/>
              <a:gd name="connsiteX50" fmla="*/ 8345228 w 12192000"/>
              <a:gd name="connsiteY50" fmla="*/ 1939822 h 3482342"/>
              <a:gd name="connsiteX51" fmla="*/ 8236214 w 12192000"/>
              <a:gd name="connsiteY51" fmla="*/ 1909725 h 3482342"/>
              <a:gd name="connsiteX52" fmla="*/ 8132104 w 12192000"/>
              <a:gd name="connsiteY52" fmla="*/ 1895727 h 3482342"/>
              <a:gd name="connsiteX53" fmla="*/ 7918078 w 12192000"/>
              <a:gd name="connsiteY53" fmla="*/ 1862668 h 3482342"/>
              <a:gd name="connsiteX54" fmla="*/ 7817899 w 12192000"/>
              <a:gd name="connsiteY54" fmla="*/ 1862176 h 3482342"/>
              <a:gd name="connsiteX55" fmla="*/ 7768994 w 12192000"/>
              <a:gd name="connsiteY55" fmla="*/ 1855721 h 3482342"/>
              <a:gd name="connsiteX56" fmla="*/ 7618027 w 12192000"/>
              <a:gd name="connsiteY56" fmla="*/ 1830959 h 3482342"/>
              <a:gd name="connsiteX57" fmla="*/ 7449425 w 12192000"/>
              <a:gd name="connsiteY57" fmla="*/ 1810910 h 3482342"/>
              <a:gd name="connsiteX58" fmla="*/ 7342915 w 12192000"/>
              <a:gd name="connsiteY58" fmla="*/ 1819827 h 3482342"/>
              <a:gd name="connsiteX59" fmla="*/ 7255191 w 12192000"/>
              <a:gd name="connsiteY59" fmla="*/ 1834354 h 3482342"/>
              <a:gd name="connsiteX60" fmla="*/ 7131205 w 12192000"/>
              <a:gd name="connsiteY60" fmla="*/ 1845557 h 3482342"/>
              <a:gd name="connsiteX61" fmla="*/ 6917124 w 12192000"/>
              <a:gd name="connsiteY61" fmla="*/ 1837109 h 3482342"/>
              <a:gd name="connsiteX62" fmla="*/ 6837145 w 12192000"/>
              <a:gd name="connsiteY62" fmla="*/ 1870724 h 3482342"/>
              <a:gd name="connsiteX63" fmla="*/ 6753991 w 12192000"/>
              <a:gd name="connsiteY63" fmla="*/ 1860969 h 3482342"/>
              <a:gd name="connsiteX64" fmla="*/ 6727754 w 12192000"/>
              <a:gd name="connsiteY64" fmla="*/ 1882372 h 3482342"/>
              <a:gd name="connsiteX65" fmla="*/ 6723371 w 12192000"/>
              <a:gd name="connsiteY65" fmla="*/ 1886494 h 3482342"/>
              <a:gd name="connsiteX66" fmla="*/ 6702779 w 12192000"/>
              <a:gd name="connsiteY66" fmla="*/ 1893601 h 3482342"/>
              <a:gd name="connsiteX67" fmla="*/ 6700779 w 12192000"/>
              <a:gd name="connsiteY67" fmla="*/ 1907344 h 3482342"/>
              <a:gd name="connsiteX68" fmla="*/ 6672513 w 12192000"/>
              <a:gd name="connsiteY68" fmla="*/ 1926452 h 3482342"/>
              <a:gd name="connsiteX69" fmla="*/ 6633549 w 12192000"/>
              <a:gd name="connsiteY69" fmla="*/ 1936255 h 3482342"/>
              <a:gd name="connsiteX70" fmla="*/ 6444344 w 12192000"/>
              <a:gd name="connsiteY70" fmla="*/ 1969663 h 3482342"/>
              <a:gd name="connsiteX71" fmla="*/ 6333446 w 12192000"/>
              <a:gd name="connsiteY71" fmla="*/ 1997163 h 3482342"/>
              <a:gd name="connsiteX72" fmla="*/ 6294933 w 12192000"/>
              <a:gd name="connsiteY72" fmla="*/ 2019412 h 3482342"/>
              <a:gd name="connsiteX73" fmla="*/ 6238719 w 12192000"/>
              <a:gd name="connsiteY73" fmla="*/ 2042547 h 3482342"/>
              <a:gd name="connsiteX74" fmla="*/ 6142310 w 12192000"/>
              <a:gd name="connsiteY74" fmla="*/ 2092510 h 3482342"/>
              <a:gd name="connsiteX75" fmla="*/ 6007916 w 12192000"/>
              <a:gd name="connsiteY75" fmla="*/ 2143752 h 3482342"/>
              <a:gd name="connsiteX76" fmla="*/ 5894610 w 12192000"/>
              <a:gd name="connsiteY76" fmla="*/ 2130684 h 3482342"/>
              <a:gd name="connsiteX77" fmla="*/ 5817682 w 12192000"/>
              <a:gd name="connsiteY77" fmla="*/ 2157358 h 3482342"/>
              <a:gd name="connsiteX78" fmla="*/ 5591469 w 12192000"/>
              <a:gd name="connsiteY78" fmla="*/ 2178389 h 3482342"/>
              <a:gd name="connsiteX79" fmla="*/ 5414282 w 12192000"/>
              <a:gd name="connsiteY79" fmla="*/ 2183070 h 3482342"/>
              <a:gd name="connsiteX80" fmla="*/ 5368369 w 12192000"/>
              <a:gd name="connsiteY80" fmla="*/ 2204272 h 3482342"/>
              <a:gd name="connsiteX81" fmla="*/ 5291263 w 12192000"/>
              <a:gd name="connsiteY81" fmla="*/ 2239182 h 3482342"/>
              <a:gd name="connsiteX82" fmla="*/ 5240857 w 12192000"/>
              <a:gd name="connsiteY82" fmla="*/ 2289444 h 3482342"/>
              <a:gd name="connsiteX83" fmla="*/ 5173523 w 12192000"/>
              <a:gd name="connsiteY83" fmla="*/ 2309057 h 3482342"/>
              <a:gd name="connsiteX84" fmla="*/ 5148543 w 12192000"/>
              <a:gd name="connsiteY84" fmla="*/ 2282356 h 3482342"/>
              <a:gd name="connsiteX85" fmla="*/ 5079548 w 12192000"/>
              <a:gd name="connsiteY85" fmla="*/ 2313485 h 3482342"/>
              <a:gd name="connsiteX86" fmla="*/ 4975908 w 12192000"/>
              <a:gd name="connsiteY86" fmla="*/ 2364128 h 3482342"/>
              <a:gd name="connsiteX87" fmla="*/ 4913723 w 12192000"/>
              <a:gd name="connsiteY87" fmla="*/ 2385265 h 3482342"/>
              <a:gd name="connsiteX88" fmla="*/ 4746485 w 12192000"/>
              <a:gd name="connsiteY88" fmla="*/ 2451769 h 3482342"/>
              <a:gd name="connsiteX89" fmla="*/ 4681588 w 12192000"/>
              <a:gd name="connsiteY89" fmla="*/ 2467494 h 3482342"/>
              <a:gd name="connsiteX90" fmla="*/ 1783655 w 12192000"/>
              <a:gd name="connsiteY90" fmla="*/ 3163860 h 3482342"/>
              <a:gd name="connsiteX91" fmla="*/ 1325955 w 12192000"/>
              <a:gd name="connsiteY91" fmla="*/ 3176692 h 3482342"/>
              <a:gd name="connsiteX92" fmla="*/ 1190384 w 12192000"/>
              <a:gd name="connsiteY92" fmla="*/ 3203504 h 3482342"/>
              <a:gd name="connsiteX93" fmla="*/ 1094537 w 12192000"/>
              <a:gd name="connsiteY93" fmla="*/ 3229469 h 3482342"/>
              <a:gd name="connsiteX94" fmla="*/ 779276 w 12192000"/>
              <a:gd name="connsiteY94" fmla="*/ 3327290 h 3482342"/>
              <a:gd name="connsiteX95" fmla="*/ 600378 w 12192000"/>
              <a:gd name="connsiteY95" fmla="*/ 3335250 h 3482342"/>
              <a:gd name="connsiteX96" fmla="*/ 493457 w 12192000"/>
              <a:gd name="connsiteY96" fmla="*/ 3365044 h 3482342"/>
              <a:gd name="connsiteX97" fmla="*/ 349402 w 12192000"/>
              <a:gd name="connsiteY97" fmla="*/ 3380897 h 3482342"/>
              <a:gd name="connsiteX98" fmla="*/ 192183 w 12192000"/>
              <a:gd name="connsiteY98" fmla="*/ 3460075 h 3482342"/>
              <a:gd name="connsiteX99" fmla="*/ 46713 w 12192000"/>
              <a:gd name="connsiteY99" fmla="*/ 3462986 h 3482342"/>
              <a:gd name="connsiteX100" fmla="*/ 2765 w 12192000"/>
              <a:gd name="connsiteY100" fmla="*/ 3480770 h 3482342"/>
              <a:gd name="connsiteX101" fmla="*/ 0 w 12192000"/>
              <a:gd name="connsiteY101" fmla="*/ 3482342 h 3482342"/>
              <a:gd name="connsiteX102" fmla="*/ 0 w 12192000"/>
              <a:gd name="connsiteY10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29954 w 12192000"/>
              <a:gd name="connsiteY23" fmla="*/ 13306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345228 w 12192000"/>
              <a:gd name="connsiteY49" fmla="*/ 1939822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17124 w 12192000"/>
              <a:gd name="connsiteY60" fmla="*/ 1837109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700779 w 12192000"/>
              <a:gd name="connsiteY66" fmla="*/ 1907344 h 3482342"/>
              <a:gd name="connsiteX67" fmla="*/ 6672513 w 12192000"/>
              <a:gd name="connsiteY67" fmla="*/ 1926452 h 3482342"/>
              <a:gd name="connsiteX68" fmla="*/ 6633549 w 12192000"/>
              <a:gd name="connsiteY68" fmla="*/ 1936255 h 3482342"/>
              <a:gd name="connsiteX69" fmla="*/ 6444344 w 12192000"/>
              <a:gd name="connsiteY69" fmla="*/ 1969663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07916 w 12192000"/>
              <a:gd name="connsiteY74" fmla="*/ 2143752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291263 w 12192000"/>
              <a:gd name="connsiteY80" fmla="*/ 2239182 h 3482342"/>
              <a:gd name="connsiteX81" fmla="*/ 5240857 w 12192000"/>
              <a:gd name="connsiteY81" fmla="*/ 2289444 h 3482342"/>
              <a:gd name="connsiteX82" fmla="*/ 5173523 w 12192000"/>
              <a:gd name="connsiteY82" fmla="*/ 2309057 h 3482342"/>
              <a:gd name="connsiteX83" fmla="*/ 5148543 w 12192000"/>
              <a:gd name="connsiteY83" fmla="*/ 2282356 h 3482342"/>
              <a:gd name="connsiteX84" fmla="*/ 5079548 w 12192000"/>
              <a:gd name="connsiteY84" fmla="*/ 2313485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35456 w 12192000"/>
              <a:gd name="connsiteY22" fmla="*/ 1337688 h 3482342"/>
              <a:gd name="connsiteX23" fmla="*/ 10668054 w 12192000"/>
              <a:gd name="connsiteY23" fmla="*/ 14195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345228 w 12192000"/>
              <a:gd name="connsiteY49" fmla="*/ 1939822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17124 w 12192000"/>
              <a:gd name="connsiteY60" fmla="*/ 1837109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700779 w 12192000"/>
              <a:gd name="connsiteY66" fmla="*/ 1907344 h 3482342"/>
              <a:gd name="connsiteX67" fmla="*/ 6672513 w 12192000"/>
              <a:gd name="connsiteY67" fmla="*/ 1926452 h 3482342"/>
              <a:gd name="connsiteX68" fmla="*/ 6633549 w 12192000"/>
              <a:gd name="connsiteY68" fmla="*/ 1936255 h 3482342"/>
              <a:gd name="connsiteX69" fmla="*/ 6444344 w 12192000"/>
              <a:gd name="connsiteY69" fmla="*/ 1969663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07916 w 12192000"/>
              <a:gd name="connsiteY74" fmla="*/ 2143752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291263 w 12192000"/>
              <a:gd name="connsiteY80" fmla="*/ 2239182 h 3482342"/>
              <a:gd name="connsiteX81" fmla="*/ 5240857 w 12192000"/>
              <a:gd name="connsiteY81" fmla="*/ 2289444 h 3482342"/>
              <a:gd name="connsiteX82" fmla="*/ 5173523 w 12192000"/>
              <a:gd name="connsiteY82" fmla="*/ 2309057 h 3482342"/>
              <a:gd name="connsiteX83" fmla="*/ 5148543 w 12192000"/>
              <a:gd name="connsiteY83" fmla="*/ 2282356 h 3482342"/>
              <a:gd name="connsiteX84" fmla="*/ 5079548 w 12192000"/>
              <a:gd name="connsiteY84" fmla="*/ 2313485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68054 w 12192000"/>
              <a:gd name="connsiteY23" fmla="*/ 14195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345228 w 12192000"/>
              <a:gd name="connsiteY49" fmla="*/ 1939822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17124 w 12192000"/>
              <a:gd name="connsiteY60" fmla="*/ 1837109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700779 w 12192000"/>
              <a:gd name="connsiteY66" fmla="*/ 1907344 h 3482342"/>
              <a:gd name="connsiteX67" fmla="*/ 6672513 w 12192000"/>
              <a:gd name="connsiteY67" fmla="*/ 1926452 h 3482342"/>
              <a:gd name="connsiteX68" fmla="*/ 6633549 w 12192000"/>
              <a:gd name="connsiteY68" fmla="*/ 1936255 h 3482342"/>
              <a:gd name="connsiteX69" fmla="*/ 6444344 w 12192000"/>
              <a:gd name="connsiteY69" fmla="*/ 1969663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07916 w 12192000"/>
              <a:gd name="connsiteY74" fmla="*/ 2143752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291263 w 12192000"/>
              <a:gd name="connsiteY80" fmla="*/ 2239182 h 3482342"/>
              <a:gd name="connsiteX81" fmla="*/ 5240857 w 12192000"/>
              <a:gd name="connsiteY81" fmla="*/ 2289444 h 3482342"/>
              <a:gd name="connsiteX82" fmla="*/ 5173523 w 12192000"/>
              <a:gd name="connsiteY82" fmla="*/ 2309057 h 3482342"/>
              <a:gd name="connsiteX83" fmla="*/ 5148543 w 12192000"/>
              <a:gd name="connsiteY83" fmla="*/ 2282356 h 3482342"/>
              <a:gd name="connsiteX84" fmla="*/ 5079548 w 12192000"/>
              <a:gd name="connsiteY84" fmla="*/ 2313485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345228 w 12192000"/>
              <a:gd name="connsiteY49" fmla="*/ 1939822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17124 w 12192000"/>
              <a:gd name="connsiteY60" fmla="*/ 1837109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700779 w 12192000"/>
              <a:gd name="connsiteY66" fmla="*/ 1907344 h 3482342"/>
              <a:gd name="connsiteX67" fmla="*/ 6672513 w 12192000"/>
              <a:gd name="connsiteY67" fmla="*/ 1926452 h 3482342"/>
              <a:gd name="connsiteX68" fmla="*/ 6633549 w 12192000"/>
              <a:gd name="connsiteY68" fmla="*/ 1936255 h 3482342"/>
              <a:gd name="connsiteX69" fmla="*/ 6444344 w 12192000"/>
              <a:gd name="connsiteY69" fmla="*/ 1969663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07916 w 12192000"/>
              <a:gd name="connsiteY74" fmla="*/ 2143752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291263 w 12192000"/>
              <a:gd name="connsiteY80" fmla="*/ 2239182 h 3482342"/>
              <a:gd name="connsiteX81" fmla="*/ 5240857 w 12192000"/>
              <a:gd name="connsiteY81" fmla="*/ 2289444 h 3482342"/>
              <a:gd name="connsiteX82" fmla="*/ 5173523 w 12192000"/>
              <a:gd name="connsiteY82" fmla="*/ 2309057 h 3482342"/>
              <a:gd name="connsiteX83" fmla="*/ 5148543 w 12192000"/>
              <a:gd name="connsiteY83" fmla="*/ 2282356 h 3482342"/>
              <a:gd name="connsiteX84" fmla="*/ 5079548 w 12192000"/>
              <a:gd name="connsiteY84" fmla="*/ 2313485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436742 w 12192000"/>
              <a:gd name="connsiteY48" fmla="*/ 1923967 h 3482342"/>
              <a:gd name="connsiteX49" fmla="*/ 8236214 w 12192000"/>
              <a:gd name="connsiteY49" fmla="*/ 1909725 h 3482342"/>
              <a:gd name="connsiteX50" fmla="*/ 8132104 w 12192000"/>
              <a:gd name="connsiteY50" fmla="*/ 1895727 h 3482342"/>
              <a:gd name="connsiteX51" fmla="*/ 7918078 w 12192000"/>
              <a:gd name="connsiteY51" fmla="*/ 1862668 h 3482342"/>
              <a:gd name="connsiteX52" fmla="*/ 7817899 w 12192000"/>
              <a:gd name="connsiteY52" fmla="*/ 1862176 h 3482342"/>
              <a:gd name="connsiteX53" fmla="*/ 7768994 w 12192000"/>
              <a:gd name="connsiteY53" fmla="*/ 1855721 h 3482342"/>
              <a:gd name="connsiteX54" fmla="*/ 7618027 w 12192000"/>
              <a:gd name="connsiteY54" fmla="*/ 1830959 h 3482342"/>
              <a:gd name="connsiteX55" fmla="*/ 7449425 w 12192000"/>
              <a:gd name="connsiteY55" fmla="*/ 1810910 h 3482342"/>
              <a:gd name="connsiteX56" fmla="*/ 7342915 w 12192000"/>
              <a:gd name="connsiteY56" fmla="*/ 1819827 h 3482342"/>
              <a:gd name="connsiteX57" fmla="*/ 7255191 w 12192000"/>
              <a:gd name="connsiteY57" fmla="*/ 1834354 h 3482342"/>
              <a:gd name="connsiteX58" fmla="*/ 7131205 w 12192000"/>
              <a:gd name="connsiteY58" fmla="*/ 1845557 h 3482342"/>
              <a:gd name="connsiteX59" fmla="*/ 6917124 w 12192000"/>
              <a:gd name="connsiteY59" fmla="*/ 1837109 h 3482342"/>
              <a:gd name="connsiteX60" fmla="*/ 6837145 w 12192000"/>
              <a:gd name="connsiteY60" fmla="*/ 1870724 h 3482342"/>
              <a:gd name="connsiteX61" fmla="*/ 6753991 w 12192000"/>
              <a:gd name="connsiteY61" fmla="*/ 1860969 h 3482342"/>
              <a:gd name="connsiteX62" fmla="*/ 6727754 w 12192000"/>
              <a:gd name="connsiteY62" fmla="*/ 1882372 h 3482342"/>
              <a:gd name="connsiteX63" fmla="*/ 6723371 w 12192000"/>
              <a:gd name="connsiteY63" fmla="*/ 1886494 h 3482342"/>
              <a:gd name="connsiteX64" fmla="*/ 6702779 w 12192000"/>
              <a:gd name="connsiteY64" fmla="*/ 1893601 h 3482342"/>
              <a:gd name="connsiteX65" fmla="*/ 6700779 w 12192000"/>
              <a:gd name="connsiteY65" fmla="*/ 1907344 h 3482342"/>
              <a:gd name="connsiteX66" fmla="*/ 6672513 w 12192000"/>
              <a:gd name="connsiteY66" fmla="*/ 1926452 h 3482342"/>
              <a:gd name="connsiteX67" fmla="*/ 6633549 w 12192000"/>
              <a:gd name="connsiteY67" fmla="*/ 1936255 h 3482342"/>
              <a:gd name="connsiteX68" fmla="*/ 6444344 w 12192000"/>
              <a:gd name="connsiteY68" fmla="*/ 1969663 h 3482342"/>
              <a:gd name="connsiteX69" fmla="*/ 6333446 w 12192000"/>
              <a:gd name="connsiteY69" fmla="*/ 1997163 h 3482342"/>
              <a:gd name="connsiteX70" fmla="*/ 6294933 w 12192000"/>
              <a:gd name="connsiteY70" fmla="*/ 2019412 h 3482342"/>
              <a:gd name="connsiteX71" fmla="*/ 6238719 w 12192000"/>
              <a:gd name="connsiteY71" fmla="*/ 2042547 h 3482342"/>
              <a:gd name="connsiteX72" fmla="*/ 6142310 w 12192000"/>
              <a:gd name="connsiteY72" fmla="*/ 2092510 h 3482342"/>
              <a:gd name="connsiteX73" fmla="*/ 6007916 w 12192000"/>
              <a:gd name="connsiteY73" fmla="*/ 2143752 h 3482342"/>
              <a:gd name="connsiteX74" fmla="*/ 5894610 w 12192000"/>
              <a:gd name="connsiteY74" fmla="*/ 2130684 h 3482342"/>
              <a:gd name="connsiteX75" fmla="*/ 5817682 w 12192000"/>
              <a:gd name="connsiteY75" fmla="*/ 2157358 h 3482342"/>
              <a:gd name="connsiteX76" fmla="*/ 5591469 w 12192000"/>
              <a:gd name="connsiteY76" fmla="*/ 2178389 h 3482342"/>
              <a:gd name="connsiteX77" fmla="*/ 5414282 w 12192000"/>
              <a:gd name="connsiteY77" fmla="*/ 2183070 h 3482342"/>
              <a:gd name="connsiteX78" fmla="*/ 5368369 w 12192000"/>
              <a:gd name="connsiteY78" fmla="*/ 2204272 h 3482342"/>
              <a:gd name="connsiteX79" fmla="*/ 5291263 w 12192000"/>
              <a:gd name="connsiteY79" fmla="*/ 2239182 h 3482342"/>
              <a:gd name="connsiteX80" fmla="*/ 5240857 w 12192000"/>
              <a:gd name="connsiteY80" fmla="*/ 2289444 h 3482342"/>
              <a:gd name="connsiteX81" fmla="*/ 5173523 w 12192000"/>
              <a:gd name="connsiteY81" fmla="*/ 2309057 h 3482342"/>
              <a:gd name="connsiteX82" fmla="*/ 5148543 w 12192000"/>
              <a:gd name="connsiteY82" fmla="*/ 2282356 h 3482342"/>
              <a:gd name="connsiteX83" fmla="*/ 5079548 w 12192000"/>
              <a:gd name="connsiteY83" fmla="*/ 2313485 h 3482342"/>
              <a:gd name="connsiteX84" fmla="*/ 4975908 w 12192000"/>
              <a:gd name="connsiteY84" fmla="*/ 2364128 h 3482342"/>
              <a:gd name="connsiteX85" fmla="*/ 4913723 w 12192000"/>
              <a:gd name="connsiteY85" fmla="*/ 2385265 h 3482342"/>
              <a:gd name="connsiteX86" fmla="*/ 4746485 w 12192000"/>
              <a:gd name="connsiteY86" fmla="*/ 2451769 h 3482342"/>
              <a:gd name="connsiteX87" fmla="*/ 4681588 w 12192000"/>
              <a:gd name="connsiteY87" fmla="*/ 2467494 h 3482342"/>
              <a:gd name="connsiteX88" fmla="*/ 1783655 w 12192000"/>
              <a:gd name="connsiteY88" fmla="*/ 3163860 h 3482342"/>
              <a:gd name="connsiteX89" fmla="*/ 1325955 w 12192000"/>
              <a:gd name="connsiteY89" fmla="*/ 3176692 h 3482342"/>
              <a:gd name="connsiteX90" fmla="*/ 1190384 w 12192000"/>
              <a:gd name="connsiteY90" fmla="*/ 3203504 h 3482342"/>
              <a:gd name="connsiteX91" fmla="*/ 1094537 w 12192000"/>
              <a:gd name="connsiteY91" fmla="*/ 3229469 h 3482342"/>
              <a:gd name="connsiteX92" fmla="*/ 779276 w 12192000"/>
              <a:gd name="connsiteY92" fmla="*/ 3327290 h 3482342"/>
              <a:gd name="connsiteX93" fmla="*/ 600378 w 12192000"/>
              <a:gd name="connsiteY93" fmla="*/ 3335250 h 3482342"/>
              <a:gd name="connsiteX94" fmla="*/ 493457 w 12192000"/>
              <a:gd name="connsiteY94" fmla="*/ 3365044 h 3482342"/>
              <a:gd name="connsiteX95" fmla="*/ 349402 w 12192000"/>
              <a:gd name="connsiteY95" fmla="*/ 3380897 h 3482342"/>
              <a:gd name="connsiteX96" fmla="*/ 192183 w 12192000"/>
              <a:gd name="connsiteY96" fmla="*/ 3460075 h 3482342"/>
              <a:gd name="connsiteX97" fmla="*/ 46713 w 12192000"/>
              <a:gd name="connsiteY97" fmla="*/ 3462986 h 3482342"/>
              <a:gd name="connsiteX98" fmla="*/ 2765 w 12192000"/>
              <a:gd name="connsiteY98" fmla="*/ 3480770 h 3482342"/>
              <a:gd name="connsiteX99" fmla="*/ 0 w 12192000"/>
              <a:gd name="connsiteY99" fmla="*/ 3482342 h 3482342"/>
              <a:gd name="connsiteX100" fmla="*/ 0 w 12192000"/>
              <a:gd name="connsiteY10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524524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17124 w 12192000"/>
              <a:gd name="connsiteY58" fmla="*/ 1837109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33549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72513 w 12192000"/>
              <a:gd name="connsiteY65" fmla="*/ 1926452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700779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79548 w 12192000"/>
              <a:gd name="connsiteY82" fmla="*/ 2313485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48543 w 12192000"/>
              <a:gd name="connsiteY81" fmla="*/ 2282356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40857 w 12192000"/>
              <a:gd name="connsiteY79" fmla="*/ 2289444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33796 w 12192000"/>
              <a:gd name="connsiteY79" fmla="*/ 2268260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33796 w 12192000"/>
              <a:gd name="connsiteY79" fmla="*/ 2268260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291263 w 12192000"/>
              <a:gd name="connsiteY78" fmla="*/ 2239182 h 3482342"/>
              <a:gd name="connsiteX79" fmla="*/ 5233796 w 12192000"/>
              <a:gd name="connsiteY79" fmla="*/ 2268260 h 3482342"/>
              <a:gd name="connsiteX80" fmla="*/ 5173523 w 12192000"/>
              <a:gd name="connsiteY80" fmla="*/ 2309057 h 3482342"/>
              <a:gd name="connsiteX81" fmla="*/ 5123830 w 12192000"/>
              <a:gd name="connsiteY81" fmla="*/ 2307070 h 3482342"/>
              <a:gd name="connsiteX82" fmla="*/ 5065426 w 12192000"/>
              <a:gd name="connsiteY82" fmla="*/ 2324076 h 3482342"/>
              <a:gd name="connsiteX83" fmla="*/ 4975908 w 12192000"/>
              <a:gd name="connsiteY83" fmla="*/ 2364128 h 3482342"/>
              <a:gd name="connsiteX84" fmla="*/ 4913723 w 12192000"/>
              <a:gd name="connsiteY84" fmla="*/ 2385265 h 3482342"/>
              <a:gd name="connsiteX85" fmla="*/ 4746485 w 12192000"/>
              <a:gd name="connsiteY85" fmla="*/ 2451769 h 3482342"/>
              <a:gd name="connsiteX86" fmla="*/ 4681588 w 12192000"/>
              <a:gd name="connsiteY86" fmla="*/ 2467494 h 3482342"/>
              <a:gd name="connsiteX87" fmla="*/ 1783655 w 12192000"/>
              <a:gd name="connsiteY87" fmla="*/ 3163860 h 3482342"/>
              <a:gd name="connsiteX88" fmla="*/ 1325955 w 12192000"/>
              <a:gd name="connsiteY88" fmla="*/ 3176692 h 3482342"/>
              <a:gd name="connsiteX89" fmla="*/ 1190384 w 12192000"/>
              <a:gd name="connsiteY89" fmla="*/ 3203504 h 3482342"/>
              <a:gd name="connsiteX90" fmla="*/ 1094537 w 12192000"/>
              <a:gd name="connsiteY90" fmla="*/ 3229469 h 3482342"/>
              <a:gd name="connsiteX91" fmla="*/ 779276 w 12192000"/>
              <a:gd name="connsiteY91" fmla="*/ 3327290 h 3482342"/>
              <a:gd name="connsiteX92" fmla="*/ 600378 w 12192000"/>
              <a:gd name="connsiteY92" fmla="*/ 3335250 h 3482342"/>
              <a:gd name="connsiteX93" fmla="*/ 493457 w 12192000"/>
              <a:gd name="connsiteY93" fmla="*/ 3365044 h 3482342"/>
              <a:gd name="connsiteX94" fmla="*/ 349402 w 12192000"/>
              <a:gd name="connsiteY94" fmla="*/ 3380897 h 3482342"/>
              <a:gd name="connsiteX95" fmla="*/ 192183 w 12192000"/>
              <a:gd name="connsiteY95" fmla="*/ 3460075 h 3482342"/>
              <a:gd name="connsiteX96" fmla="*/ 46713 w 12192000"/>
              <a:gd name="connsiteY96" fmla="*/ 3462986 h 3482342"/>
              <a:gd name="connsiteX97" fmla="*/ 2765 w 12192000"/>
              <a:gd name="connsiteY97" fmla="*/ 3480770 h 3482342"/>
              <a:gd name="connsiteX98" fmla="*/ 0 w 12192000"/>
              <a:gd name="connsiteY98" fmla="*/ 3482342 h 3482342"/>
              <a:gd name="connsiteX99" fmla="*/ 0 w 12192000"/>
              <a:gd name="connsiteY9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336354 w 12192000"/>
              <a:gd name="connsiteY78" fmla="*/ 2218920 h 3482342"/>
              <a:gd name="connsiteX79" fmla="*/ 5291263 w 12192000"/>
              <a:gd name="connsiteY79" fmla="*/ 2239182 h 3482342"/>
              <a:gd name="connsiteX80" fmla="*/ 5233796 w 12192000"/>
              <a:gd name="connsiteY80" fmla="*/ 2268260 h 3482342"/>
              <a:gd name="connsiteX81" fmla="*/ 5173523 w 12192000"/>
              <a:gd name="connsiteY81" fmla="*/ 2309057 h 3482342"/>
              <a:gd name="connsiteX82" fmla="*/ 5123830 w 12192000"/>
              <a:gd name="connsiteY82" fmla="*/ 2307070 h 3482342"/>
              <a:gd name="connsiteX83" fmla="*/ 5065426 w 12192000"/>
              <a:gd name="connsiteY83" fmla="*/ 2324076 h 3482342"/>
              <a:gd name="connsiteX84" fmla="*/ 4975908 w 12192000"/>
              <a:gd name="connsiteY84" fmla="*/ 2364128 h 3482342"/>
              <a:gd name="connsiteX85" fmla="*/ 4913723 w 12192000"/>
              <a:gd name="connsiteY85" fmla="*/ 2385265 h 3482342"/>
              <a:gd name="connsiteX86" fmla="*/ 4746485 w 12192000"/>
              <a:gd name="connsiteY86" fmla="*/ 2451769 h 3482342"/>
              <a:gd name="connsiteX87" fmla="*/ 4681588 w 12192000"/>
              <a:gd name="connsiteY87" fmla="*/ 2467494 h 3482342"/>
              <a:gd name="connsiteX88" fmla="*/ 1783655 w 12192000"/>
              <a:gd name="connsiteY88" fmla="*/ 3163860 h 3482342"/>
              <a:gd name="connsiteX89" fmla="*/ 1325955 w 12192000"/>
              <a:gd name="connsiteY89" fmla="*/ 3176692 h 3482342"/>
              <a:gd name="connsiteX90" fmla="*/ 1190384 w 12192000"/>
              <a:gd name="connsiteY90" fmla="*/ 3203504 h 3482342"/>
              <a:gd name="connsiteX91" fmla="*/ 1094537 w 12192000"/>
              <a:gd name="connsiteY91" fmla="*/ 3229469 h 3482342"/>
              <a:gd name="connsiteX92" fmla="*/ 779276 w 12192000"/>
              <a:gd name="connsiteY92" fmla="*/ 3327290 h 3482342"/>
              <a:gd name="connsiteX93" fmla="*/ 600378 w 12192000"/>
              <a:gd name="connsiteY93" fmla="*/ 3335250 h 3482342"/>
              <a:gd name="connsiteX94" fmla="*/ 493457 w 12192000"/>
              <a:gd name="connsiteY94" fmla="*/ 3365044 h 3482342"/>
              <a:gd name="connsiteX95" fmla="*/ 349402 w 12192000"/>
              <a:gd name="connsiteY95" fmla="*/ 3380897 h 3482342"/>
              <a:gd name="connsiteX96" fmla="*/ 192183 w 12192000"/>
              <a:gd name="connsiteY96" fmla="*/ 3460075 h 3482342"/>
              <a:gd name="connsiteX97" fmla="*/ 46713 w 12192000"/>
              <a:gd name="connsiteY97" fmla="*/ 3462986 h 3482342"/>
              <a:gd name="connsiteX98" fmla="*/ 2765 w 12192000"/>
              <a:gd name="connsiteY98" fmla="*/ 3480770 h 3482342"/>
              <a:gd name="connsiteX99" fmla="*/ 0 w 12192000"/>
              <a:gd name="connsiteY99" fmla="*/ 3482342 h 3482342"/>
              <a:gd name="connsiteX100" fmla="*/ 0 w 12192000"/>
              <a:gd name="connsiteY10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336354 w 12192000"/>
              <a:gd name="connsiteY78" fmla="*/ 2218920 h 3482342"/>
              <a:gd name="connsiteX79" fmla="*/ 5291263 w 12192000"/>
              <a:gd name="connsiteY79" fmla="*/ 2239182 h 3482342"/>
              <a:gd name="connsiteX80" fmla="*/ 5255152 w 12192000"/>
              <a:gd name="connsiteY80" fmla="*/ 2247164 h 3482342"/>
              <a:gd name="connsiteX81" fmla="*/ 5233796 w 12192000"/>
              <a:gd name="connsiteY81" fmla="*/ 2268260 h 3482342"/>
              <a:gd name="connsiteX82" fmla="*/ 5173523 w 12192000"/>
              <a:gd name="connsiteY82" fmla="*/ 2309057 h 3482342"/>
              <a:gd name="connsiteX83" fmla="*/ 5123830 w 12192000"/>
              <a:gd name="connsiteY83" fmla="*/ 2307070 h 3482342"/>
              <a:gd name="connsiteX84" fmla="*/ 5065426 w 12192000"/>
              <a:gd name="connsiteY84" fmla="*/ 2324076 h 3482342"/>
              <a:gd name="connsiteX85" fmla="*/ 4975908 w 12192000"/>
              <a:gd name="connsiteY85" fmla="*/ 2364128 h 3482342"/>
              <a:gd name="connsiteX86" fmla="*/ 4913723 w 12192000"/>
              <a:gd name="connsiteY86" fmla="*/ 2385265 h 3482342"/>
              <a:gd name="connsiteX87" fmla="*/ 4746485 w 12192000"/>
              <a:gd name="connsiteY87" fmla="*/ 2451769 h 3482342"/>
              <a:gd name="connsiteX88" fmla="*/ 4681588 w 12192000"/>
              <a:gd name="connsiteY88" fmla="*/ 2467494 h 3482342"/>
              <a:gd name="connsiteX89" fmla="*/ 1783655 w 12192000"/>
              <a:gd name="connsiteY89" fmla="*/ 3163860 h 3482342"/>
              <a:gd name="connsiteX90" fmla="*/ 1325955 w 12192000"/>
              <a:gd name="connsiteY90" fmla="*/ 3176692 h 3482342"/>
              <a:gd name="connsiteX91" fmla="*/ 1190384 w 12192000"/>
              <a:gd name="connsiteY91" fmla="*/ 3203504 h 3482342"/>
              <a:gd name="connsiteX92" fmla="*/ 1094537 w 12192000"/>
              <a:gd name="connsiteY92" fmla="*/ 3229469 h 3482342"/>
              <a:gd name="connsiteX93" fmla="*/ 779276 w 12192000"/>
              <a:gd name="connsiteY93" fmla="*/ 3327290 h 3482342"/>
              <a:gd name="connsiteX94" fmla="*/ 600378 w 12192000"/>
              <a:gd name="connsiteY94" fmla="*/ 3335250 h 3482342"/>
              <a:gd name="connsiteX95" fmla="*/ 493457 w 12192000"/>
              <a:gd name="connsiteY95" fmla="*/ 3365044 h 3482342"/>
              <a:gd name="connsiteX96" fmla="*/ 349402 w 12192000"/>
              <a:gd name="connsiteY96" fmla="*/ 3380897 h 3482342"/>
              <a:gd name="connsiteX97" fmla="*/ 192183 w 12192000"/>
              <a:gd name="connsiteY97" fmla="*/ 3460075 h 3482342"/>
              <a:gd name="connsiteX98" fmla="*/ 46713 w 12192000"/>
              <a:gd name="connsiteY98" fmla="*/ 3462986 h 3482342"/>
              <a:gd name="connsiteX99" fmla="*/ 2765 w 12192000"/>
              <a:gd name="connsiteY99" fmla="*/ 3480770 h 3482342"/>
              <a:gd name="connsiteX100" fmla="*/ 0 w 12192000"/>
              <a:gd name="connsiteY100" fmla="*/ 3482342 h 3482342"/>
              <a:gd name="connsiteX101" fmla="*/ 0 w 12192000"/>
              <a:gd name="connsiteY10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14282 w 12192000"/>
              <a:gd name="connsiteY76" fmla="*/ 2183070 h 3482342"/>
              <a:gd name="connsiteX77" fmla="*/ 5368369 w 12192000"/>
              <a:gd name="connsiteY77" fmla="*/ 2204272 h 3482342"/>
              <a:gd name="connsiteX78" fmla="*/ 5336354 w 12192000"/>
              <a:gd name="connsiteY78" fmla="*/ 2218920 h 3482342"/>
              <a:gd name="connsiteX79" fmla="*/ 5291263 w 12192000"/>
              <a:gd name="connsiteY79" fmla="*/ 2239182 h 3482342"/>
              <a:gd name="connsiteX80" fmla="*/ 5255152 w 12192000"/>
              <a:gd name="connsiteY80" fmla="*/ 2247164 h 3482342"/>
              <a:gd name="connsiteX81" fmla="*/ 5233796 w 12192000"/>
              <a:gd name="connsiteY81" fmla="*/ 2268260 h 3482342"/>
              <a:gd name="connsiteX82" fmla="*/ 5212786 w 12192000"/>
              <a:gd name="connsiteY82" fmla="*/ 2296592 h 3482342"/>
              <a:gd name="connsiteX83" fmla="*/ 5173523 w 12192000"/>
              <a:gd name="connsiteY83" fmla="*/ 2309057 h 3482342"/>
              <a:gd name="connsiteX84" fmla="*/ 5123830 w 12192000"/>
              <a:gd name="connsiteY84" fmla="*/ 2307070 h 3482342"/>
              <a:gd name="connsiteX85" fmla="*/ 5065426 w 12192000"/>
              <a:gd name="connsiteY85" fmla="*/ 2324076 h 3482342"/>
              <a:gd name="connsiteX86" fmla="*/ 4975908 w 12192000"/>
              <a:gd name="connsiteY86" fmla="*/ 2364128 h 3482342"/>
              <a:gd name="connsiteX87" fmla="*/ 4913723 w 12192000"/>
              <a:gd name="connsiteY87" fmla="*/ 2385265 h 3482342"/>
              <a:gd name="connsiteX88" fmla="*/ 4746485 w 12192000"/>
              <a:gd name="connsiteY88" fmla="*/ 2451769 h 3482342"/>
              <a:gd name="connsiteX89" fmla="*/ 4681588 w 12192000"/>
              <a:gd name="connsiteY89" fmla="*/ 2467494 h 3482342"/>
              <a:gd name="connsiteX90" fmla="*/ 1783655 w 12192000"/>
              <a:gd name="connsiteY90" fmla="*/ 3163860 h 3482342"/>
              <a:gd name="connsiteX91" fmla="*/ 1325955 w 12192000"/>
              <a:gd name="connsiteY91" fmla="*/ 3176692 h 3482342"/>
              <a:gd name="connsiteX92" fmla="*/ 1190384 w 12192000"/>
              <a:gd name="connsiteY92" fmla="*/ 3203504 h 3482342"/>
              <a:gd name="connsiteX93" fmla="*/ 1094537 w 12192000"/>
              <a:gd name="connsiteY93" fmla="*/ 3229469 h 3482342"/>
              <a:gd name="connsiteX94" fmla="*/ 779276 w 12192000"/>
              <a:gd name="connsiteY94" fmla="*/ 3327290 h 3482342"/>
              <a:gd name="connsiteX95" fmla="*/ 600378 w 12192000"/>
              <a:gd name="connsiteY95" fmla="*/ 3335250 h 3482342"/>
              <a:gd name="connsiteX96" fmla="*/ 493457 w 12192000"/>
              <a:gd name="connsiteY96" fmla="*/ 3365044 h 3482342"/>
              <a:gd name="connsiteX97" fmla="*/ 349402 w 12192000"/>
              <a:gd name="connsiteY97" fmla="*/ 3380897 h 3482342"/>
              <a:gd name="connsiteX98" fmla="*/ 192183 w 12192000"/>
              <a:gd name="connsiteY98" fmla="*/ 3460075 h 3482342"/>
              <a:gd name="connsiteX99" fmla="*/ 46713 w 12192000"/>
              <a:gd name="connsiteY99" fmla="*/ 3462986 h 3482342"/>
              <a:gd name="connsiteX100" fmla="*/ 2765 w 12192000"/>
              <a:gd name="connsiteY100" fmla="*/ 3480770 h 3482342"/>
              <a:gd name="connsiteX101" fmla="*/ 0 w 12192000"/>
              <a:gd name="connsiteY101" fmla="*/ 3482342 h 3482342"/>
              <a:gd name="connsiteX102" fmla="*/ 0 w 12192000"/>
              <a:gd name="connsiteY10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894610 w 12192000"/>
              <a:gd name="connsiteY73" fmla="*/ 2130684 h 3482342"/>
              <a:gd name="connsiteX74" fmla="*/ 5817682 w 12192000"/>
              <a:gd name="connsiteY74" fmla="*/ 2157358 h 3482342"/>
              <a:gd name="connsiteX75" fmla="*/ 5591469 w 12192000"/>
              <a:gd name="connsiteY75" fmla="*/ 2178389 h 3482342"/>
              <a:gd name="connsiteX76" fmla="*/ 5452860 w 12192000"/>
              <a:gd name="connsiteY76" fmla="*/ 2180085 h 3482342"/>
              <a:gd name="connsiteX77" fmla="*/ 5414282 w 12192000"/>
              <a:gd name="connsiteY77" fmla="*/ 2183070 h 3482342"/>
              <a:gd name="connsiteX78" fmla="*/ 5368369 w 12192000"/>
              <a:gd name="connsiteY78" fmla="*/ 2204272 h 3482342"/>
              <a:gd name="connsiteX79" fmla="*/ 5336354 w 12192000"/>
              <a:gd name="connsiteY79" fmla="*/ 2218920 h 3482342"/>
              <a:gd name="connsiteX80" fmla="*/ 5291263 w 12192000"/>
              <a:gd name="connsiteY80" fmla="*/ 2239182 h 3482342"/>
              <a:gd name="connsiteX81" fmla="*/ 5255152 w 12192000"/>
              <a:gd name="connsiteY81" fmla="*/ 2247164 h 3482342"/>
              <a:gd name="connsiteX82" fmla="*/ 5233796 w 12192000"/>
              <a:gd name="connsiteY82" fmla="*/ 2268260 h 3482342"/>
              <a:gd name="connsiteX83" fmla="*/ 5212786 w 12192000"/>
              <a:gd name="connsiteY83" fmla="*/ 2296592 h 3482342"/>
              <a:gd name="connsiteX84" fmla="*/ 5173523 w 12192000"/>
              <a:gd name="connsiteY84" fmla="*/ 2309057 h 3482342"/>
              <a:gd name="connsiteX85" fmla="*/ 5123830 w 12192000"/>
              <a:gd name="connsiteY85" fmla="*/ 2307070 h 3482342"/>
              <a:gd name="connsiteX86" fmla="*/ 5065426 w 12192000"/>
              <a:gd name="connsiteY86" fmla="*/ 2324076 h 3482342"/>
              <a:gd name="connsiteX87" fmla="*/ 4975908 w 12192000"/>
              <a:gd name="connsiteY87" fmla="*/ 2364128 h 3482342"/>
              <a:gd name="connsiteX88" fmla="*/ 4913723 w 12192000"/>
              <a:gd name="connsiteY88" fmla="*/ 2385265 h 3482342"/>
              <a:gd name="connsiteX89" fmla="*/ 4746485 w 12192000"/>
              <a:gd name="connsiteY89" fmla="*/ 2451769 h 3482342"/>
              <a:gd name="connsiteX90" fmla="*/ 4681588 w 12192000"/>
              <a:gd name="connsiteY90" fmla="*/ 2467494 h 3482342"/>
              <a:gd name="connsiteX91" fmla="*/ 1783655 w 12192000"/>
              <a:gd name="connsiteY91" fmla="*/ 3163860 h 3482342"/>
              <a:gd name="connsiteX92" fmla="*/ 1325955 w 12192000"/>
              <a:gd name="connsiteY92" fmla="*/ 3176692 h 3482342"/>
              <a:gd name="connsiteX93" fmla="*/ 1190384 w 12192000"/>
              <a:gd name="connsiteY93" fmla="*/ 3203504 h 3482342"/>
              <a:gd name="connsiteX94" fmla="*/ 1094537 w 12192000"/>
              <a:gd name="connsiteY94" fmla="*/ 3229469 h 3482342"/>
              <a:gd name="connsiteX95" fmla="*/ 779276 w 12192000"/>
              <a:gd name="connsiteY95" fmla="*/ 3327290 h 3482342"/>
              <a:gd name="connsiteX96" fmla="*/ 600378 w 12192000"/>
              <a:gd name="connsiteY96" fmla="*/ 3335250 h 3482342"/>
              <a:gd name="connsiteX97" fmla="*/ 493457 w 12192000"/>
              <a:gd name="connsiteY97" fmla="*/ 3365044 h 3482342"/>
              <a:gd name="connsiteX98" fmla="*/ 349402 w 12192000"/>
              <a:gd name="connsiteY98" fmla="*/ 3380897 h 3482342"/>
              <a:gd name="connsiteX99" fmla="*/ 192183 w 12192000"/>
              <a:gd name="connsiteY99" fmla="*/ 3460075 h 3482342"/>
              <a:gd name="connsiteX100" fmla="*/ 46713 w 12192000"/>
              <a:gd name="connsiteY100" fmla="*/ 3462986 h 3482342"/>
              <a:gd name="connsiteX101" fmla="*/ 2765 w 12192000"/>
              <a:gd name="connsiteY101" fmla="*/ 3480770 h 3482342"/>
              <a:gd name="connsiteX102" fmla="*/ 0 w 12192000"/>
              <a:gd name="connsiteY102" fmla="*/ 3482342 h 3482342"/>
              <a:gd name="connsiteX103" fmla="*/ 0 w 12192000"/>
              <a:gd name="connsiteY10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07916 w 12192000"/>
              <a:gd name="connsiteY72" fmla="*/ 2143752 h 3482342"/>
              <a:gd name="connsiteX73" fmla="*/ 5947131 w 12192000"/>
              <a:gd name="connsiteY73" fmla="*/ 2148310 h 3482342"/>
              <a:gd name="connsiteX74" fmla="*/ 5894610 w 12192000"/>
              <a:gd name="connsiteY74" fmla="*/ 2130684 h 3482342"/>
              <a:gd name="connsiteX75" fmla="*/ 5817682 w 12192000"/>
              <a:gd name="connsiteY75" fmla="*/ 2157358 h 3482342"/>
              <a:gd name="connsiteX76" fmla="*/ 5591469 w 12192000"/>
              <a:gd name="connsiteY76" fmla="*/ 2178389 h 3482342"/>
              <a:gd name="connsiteX77" fmla="*/ 5452860 w 12192000"/>
              <a:gd name="connsiteY77" fmla="*/ 2180085 h 3482342"/>
              <a:gd name="connsiteX78" fmla="*/ 5414282 w 12192000"/>
              <a:gd name="connsiteY78" fmla="*/ 2183070 h 3482342"/>
              <a:gd name="connsiteX79" fmla="*/ 5368369 w 12192000"/>
              <a:gd name="connsiteY79" fmla="*/ 2204272 h 3482342"/>
              <a:gd name="connsiteX80" fmla="*/ 5336354 w 12192000"/>
              <a:gd name="connsiteY80" fmla="*/ 2218920 h 3482342"/>
              <a:gd name="connsiteX81" fmla="*/ 5291263 w 12192000"/>
              <a:gd name="connsiteY81" fmla="*/ 2239182 h 3482342"/>
              <a:gd name="connsiteX82" fmla="*/ 5255152 w 12192000"/>
              <a:gd name="connsiteY82" fmla="*/ 2247164 h 3482342"/>
              <a:gd name="connsiteX83" fmla="*/ 5233796 w 12192000"/>
              <a:gd name="connsiteY83" fmla="*/ 2268260 h 3482342"/>
              <a:gd name="connsiteX84" fmla="*/ 5212786 w 12192000"/>
              <a:gd name="connsiteY84" fmla="*/ 2296592 h 3482342"/>
              <a:gd name="connsiteX85" fmla="*/ 5173523 w 12192000"/>
              <a:gd name="connsiteY85" fmla="*/ 2309057 h 3482342"/>
              <a:gd name="connsiteX86" fmla="*/ 5123830 w 12192000"/>
              <a:gd name="connsiteY86" fmla="*/ 2307070 h 3482342"/>
              <a:gd name="connsiteX87" fmla="*/ 5065426 w 12192000"/>
              <a:gd name="connsiteY87" fmla="*/ 2324076 h 3482342"/>
              <a:gd name="connsiteX88" fmla="*/ 4975908 w 12192000"/>
              <a:gd name="connsiteY88" fmla="*/ 2364128 h 3482342"/>
              <a:gd name="connsiteX89" fmla="*/ 4913723 w 12192000"/>
              <a:gd name="connsiteY89" fmla="*/ 2385265 h 3482342"/>
              <a:gd name="connsiteX90" fmla="*/ 4746485 w 12192000"/>
              <a:gd name="connsiteY90" fmla="*/ 2451769 h 3482342"/>
              <a:gd name="connsiteX91" fmla="*/ 4681588 w 12192000"/>
              <a:gd name="connsiteY91" fmla="*/ 2467494 h 3482342"/>
              <a:gd name="connsiteX92" fmla="*/ 1783655 w 12192000"/>
              <a:gd name="connsiteY92" fmla="*/ 3163860 h 3482342"/>
              <a:gd name="connsiteX93" fmla="*/ 1325955 w 12192000"/>
              <a:gd name="connsiteY93" fmla="*/ 3176692 h 3482342"/>
              <a:gd name="connsiteX94" fmla="*/ 1190384 w 12192000"/>
              <a:gd name="connsiteY94" fmla="*/ 3203504 h 3482342"/>
              <a:gd name="connsiteX95" fmla="*/ 1094537 w 12192000"/>
              <a:gd name="connsiteY95" fmla="*/ 3229469 h 3482342"/>
              <a:gd name="connsiteX96" fmla="*/ 779276 w 12192000"/>
              <a:gd name="connsiteY96" fmla="*/ 3327290 h 3482342"/>
              <a:gd name="connsiteX97" fmla="*/ 600378 w 12192000"/>
              <a:gd name="connsiteY97" fmla="*/ 3335250 h 3482342"/>
              <a:gd name="connsiteX98" fmla="*/ 493457 w 12192000"/>
              <a:gd name="connsiteY98" fmla="*/ 3365044 h 3482342"/>
              <a:gd name="connsiteX99" fmla="*/ 349402 w 12192000"/>
              <a:gd name="connsiteY99" fmla="*/ 3380897 h 3482342"/>
              <a:gd name="connsiteX100" fmla="*/ 192183 w 12192000"/>
              <a:gd name="connsiteY100" fmla="*/ 3460075 h 3482342"/>
              <a:gd name="connsiteX101" fmla="*/ 46713 w 12192000"/>
              <a:gd name="connsiteY101" fmla="*/ 3462986 h 3482342"/>
              <a:gd name="connsiteX102" fmla="*/ 2765 w 12192000"/>
              <a:gd name="connsiteY102" fmla="*/ 3480770 h 3482342"/>
              <a:gd name="connsiteX103" fmla="*/ 0 w 12192000"/>
              <a:gd name="connsiteY103" fmla="*/ 3482342 h 3482342"/>
              <a:gd name="connsiteX104" fmla="*/ 0 w 12192000"/>
              <a:gd name="connsiteY10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56576 w 12192000"/>
              <a:gd name="connsiteY72" fmla="*/ 2134188 h 3482342"/>
              <a:gd name="connsiteX73" fmla="*/ 6007916 w 12192000"/>
              <a:gd name="connsiteY73" fmla="*/ 2143752 h 3482342"/>
              <a:gd name="connsiteX74" fmla="*/ 5947131 w 12192000"/>
              <a:gd name="connsiteY74" fmla="*/ 2148310 h 3482342"/>
              <a:gd name="connsiteX75" fmla="*/ 5894610 w 12192000"/>
              <a:gd name="connsiteY75" fmla="*/ 2130684 h 3482342"/>
              <a:gd name="connsiteX76" fmla="*/ 5817682 w 12192000"/>
              <a:gd name="connsiteY76" fmla="*/ 2157358 h 3482342"/>
              <a:gd name="connsiteX77" fmla="*/ 5591469 w 12192000"/>
              <a:gd name="connsiteY77" fmla="*/ 2178389 h 3482342"/>
              <a:gd name="connsiteX78" fmla="*/ 5452860 w 12192000"/>
              <a:gd name="connsiteY78" fmla="*/ 2180085 h 3482342"/>
              <a:gd name="connsiteX79" fmla="*/ 5414282 w 12192000"/>
              <a:gd name="connsiteY79" fmla="*/ 2183070 h 3482342"/>
              <a:gd name="connsiteX80" fmla="*/ 5368369 w 12192000"/>
              <a:gd name="connsiteY80" fmla="*/ 2204272 h 3482342"/>
              <a:gd name="connsiteX81" fmla="*/ 5336354 w 12192000"/>
              <a:gd name="connsiteY81" fmla="*/ 2218920 h 3482342"/>
              <a:gd name="connsiteX82" fmla="*/ 5291263 w 12192000"/>
              <a:gd name="connsiteY82" fmla="*/ 2239182 h 3482342"/>
              <a:gd name="connsiteX83" fmla="*/ 5255152 w 12192000"/>
              <a:gd name="connsiteY83" fmla="*/ 2247164 h 3482342"/>
              <a:gd name="connsiteX84" fmla="*/ 5233796 w 12192000"/>
              <a:gd name="connsiteY84" fmla="*/ 2268260 h 3482342"/>
              <a:gd name="connsiteX85" fmla="*/ 5212786 w 12192000"/>
              <a:gd name="connsiteY85" fmla="*/ 2296592 h 3482342"/>
              <a:gd name="connsiteX86" fmla="*/ 5173523 w 12192000"/>
              <a:gd name="connsiteY86" fmla="*/ 2309057 h 3482342"/>
              <a:gd name="connsiteX87" fmla="*/ 5123830 w 12192000"/>
              <a:gd name="connsiteY87" fmla="*/ 2307070 h 3482342"/>
              <a:gd name="connsiteX88" fmla="*/ 5065426 w 12192000"/>
              <a:gd name="connsiteY88" fmla="*/ 2324076 h 3482342"/>
              <a:gd name="connsiteX89" fmla="*/ 4975908 w 12192000"/>
              <a:gd name="connsiteY89" fmla="*/ 2364128 h 3482342"/>
              <a:gd name="connsiteX90" fmla="*/ 4913723 w 12192000"/>
              <a:gd name="connsiteY90" fmla="*/ 2385265 h 3482342"/>
              <a:gd name="connsiteX91" fmla="*/ 4746485 w 12192000"/>
              <a:gd name="connsiteY91" fmla="*/ 2451769 h 3482342"/>
              <a:gd name="connsiteX92" fmla="*/ 4681588 w 12192000"/>
              <a:gd name="connsiteY92" fmla="*/ 2467494 h 3482342"/>
              <a:gd name="connsiteX93" fmla="*/ 1783655 w 12192000"/>
              <a:gd name="connsiteY93" fmla="*/ 3163860 h 3482342"/>
              <a:gd name="connsiteX94" fmla="*/ 1325955 w 12192000"/>
              <a:gd name="connsiteY94" fmla="*/ 3176692 h 3482342"/>
              <a:gd name="connsiteX95" fmla="*/ 1190384 w 12192000"/>
              <a:gd name="connsiteY95" fmla="*/ 3203504 h 3482342"/>
              <a:gd name="connsiteX96" fmla="*/ 1094537 w 12192000"/>
              <a:gd name="connsiteY96" fmla="*/ 3229469 h 3482342"/>
              <a:gd name="connsiteX97" fmla="*/ 779276 w 12192000"/>
              <a:gd name="connsiteY97" fmla="*/ 3327290 h 3482342"/>
              <a:gd name="connsiteX98" fmla="*/ 600378 w 12192000"/>
              <a:gd name="connsiteY98" fmla="*/ 3335250 h 3482342"/>
              <a:gd name="connsiteX99" fmla="*/ 493457 w 12192000"/>
              <a:gd name="connsiteY99" fmla="*/ 3365044 h 3482342"/>
              <a:gd name="connsiteX100" fmla="*/ 349402 w 12192000"/>
              <a:gd name="connsiteY100" fmla="*/ 3380897 h 3482342"/>
              <a:gd name="connsiteX101" fmla="*/ 192183 w 12192000"/>
              <a:gd name="connsiteY101" fmla="*/ 3460075 h 3482342"/>
              <a:gd name="connsiteX102" fmla="*/ 46713 w 12192000"/>
              <a:gd name="connsiteY102" fmla="*/ 3462986 h 3482342"/>
              <a:gd name="connsiteX103" fmla="*/ 2765 w 12192000"/>
              <a:gd name="connsiteY103" fmla="*/ 3480770 h 3482342"/>
              <a:gd name="connsiteX104" fmla="*/ 0 w 12192000"/>
              <a:gd name="connsiteY104" fmla="*/ 3482342 h 3482342"/>
              <a:gd name="connsiteX105" fmla="*/ 0 w 12192000"/>
              <a:gd name="connsiteY10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56576 w 12192000"/>
              <a:gd name="connsiteY72" fmla="*/ 2134188 h 3482342"/>
              <a:gd name="connsiteX73" fmla="*/ 6007916 w 12192000"/>
              <a:gd name="connsiteY73" fmla="*/ 2143752 h 3482342"/>
              <a:gd name="connsiteX74" fmla="*/ 5947131 w 12192000"/>
              <a:gd name="connsiteY74" fmla="*/ 2148310 h 3482342"/>
              <a:gd name="connsiteX75" fmla="*/ 5894610 w 12192000"/>
              <a:gd name="connsiteY75" fmla="*/ 2130684 h 3482342"/>
              <a:gd name="connsiteX76" fmla="*/ 5855337 w 12192000"/>
              <a:gd name="connsiteY76" fmla="*/ 2137719 h 3482342"/>
              <a:gd name="connsiteX77" fmla="*/ 5817682 w 12192000"/>
              <a:gd name="connsiteY77" fmla="*/ 2157358 h 3482342"/>
              <a:gd name="connsiteX78" fmla="*/ 5591469 w 12192000"/>
              <a:gd name="connsiteY78" fmla="*/ 2178389 h 3482342"/>
              <a:gd name="connsiteX79" fmla="*/ 5452860 w 12192000"/>
              <a:gd name="connsiteY79" fmla="*/ 2180085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336354 w 12192000"/>
              <a:gd name="connsiteY82" fmla="*/ 2218920 h 3482342"/>
              <a:gd name="connsiteX83" fmla="*/ 5291263 w 12192000"/>
              <a:gd name="connsiteY83" fmla="*/ 2239182 h 3482342"/>
              <a:gd name="connsiteX84" fmla="*/ 5255152 w 12192000"/>
              <a:gd name="connsiteY84" fmla="*/ 2247164 h 3482342"/>
              <a:gd name="connsiteX85" fmla="*/ 5233796 w 12192000"/>
              <a:gd name="connsiteY85" fmla="*/ 2268260 h 3482342"/>
              <a:gd name="connsiteX86" fmla="*/ 5212786 w 12192000"/>
              <a:gd name="connsiteY86" fmla="*/ 2296592 h 3482342"/>
              <a:gd name="connsiteX87" fmla="*/ 5173523 w 12192000"/>
              <a:gd name="connsiteY87" fmla="*/ 2309057 h 3482342"/>
              <a:gd name="connsiteX88" fmla="*/ 5123830 w 12192000"/>
              <a:gd name="connsiteY88" fmla="*/ 2307070 h 3482342"/>
              <a:gd name="connsiteX89" fmla="*/ 5065426 w 12192000"/>
              <a:gd name="connsiteY89" fmla="*/ 2324076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56576 w 12192000"/>
              <a:gd name="connsiteY72" fmla="*/ 2134188 h 3482342"/>
              <a:gd name="connsiteX73" fmla="*/ 6007916 w 12192000"/>
              <a:gd name="connsiteY73" fmla="*/ 2143752 h 3482342"/>
              <a:gd name="connsiteX74" fmla="*/ 5947131 w 12192000"/>
              <a:gd name="connsiteY74" fmla="*/ 2148310 h 3482342"/>
              <a:gd name="connsiteX75" fmla="*/ 5898141 w 12192000"/>
              <a:gd name="connsiteY75" fmla="*/ 2144806 h 3482342"/>
              <a:gd name="connsiteX76" fmla="*/ 5855337 w 12192000"/>
              <a:gd name="connsiteY76" fmla="*/ 2137719 h 3482342"/>
              <a:gd name="connsiteX77" fmla="*/ 5817682 w 12192000"/>
              <a:gd name="connsiteY77" fmla="*/ 2157358 h 3482342"/>
              <a:gd name="connsiteX78" fmla="*/ 5591469 w 12192000"/>
              <a:gd name="connsiteY78" fmla="*/ 2178389 h 3482342"/>
              <a:gd name="connsiteX79" fmla="*/ 5452860 w 12192000"/>
              <a:gd name="connsiteY79" fmla="*/ 2180085 h 3482342"/>
              <a:gd name="connsiteX80" fmla="*/ 5414282 w 12192000"/>
              <a:gd name="connsiteY80" fmla="*/ 2183070 h 3482342"/>
              <a:gd name="connsiteX81" fmla="*/ 5368369 w 12192000"/>
              <a:gd name="connsiteY81" fmla="*/ 2204272 h 3482342"/>
              <a:gd name="connsiteX82" fmla="*/ 5336354 w 12192000"/>
              <a:gd name="connsiteY82" fmla="*/ 2218920 h 3482342"/>
              <a:gd name="connsiteX83" fmla="*/ 5291263 w 12192000"/>
              <a:gd name="connsiteY83" fmla="*/ 2239182 h 3482342"/>
              <a:gd name="connsiteX84" fmla="*/ 5255152 w 12192000"/>
              <a:gd name="connsiteY84" fmla="*/ 2247164 h 3482342"/>
              <a:gd name="connsiteX85" fmla="*/ 5233796 w 12192000"/>
              <a:gd name="connsiteY85" fmla="*/ 2268260 h 3482342"/>
              <a:gd name="connsiteX86" fmla="*/ 5212786 w 12192000"/>
              <a:gd name="connsiteY86" fmla="*/ 2296592 h 3482342"/>
              <a:gd name="connsiteX87" fmla="*/ 5173523 w 12192000"/>
              <a:gd name="connsiteY87" fmla="*/ 2309057 h 3482342"/>
              <a:gd name="connsiteX88" fmla="*/ 5123830 w 12192000"/>
              <a:gd name="connsiteY88" fmla="*/ 2307070 h 3482342"/>
              <a:gd name="connsiteX89" fmla="*/ 5065426 w 12192000"/>
              <a:gd name="connsiteY89" fmla="*/ 2324076 h 3482342"/>
              <a:gd name="connsiteX90" fmla="*/ 4975908 w 12192000"/>
              <a:gd name="connsiteY90" fmla="*/ 2364128 h 3482342"/>
              <a:gd name="connsiteX91" fmla="*/ 4913723 w 12192000"/>
              <a:gd name="connsiteY91" fmla="*/ 2385265 h 3482342"/>
              <a:gd name="connsiteX92" fmla="*/ 4746485 w 12192000"/>
              <a:gd name="connsiteY92" fmla="*/ 2451769 h 3482342"/>
              <a:gd name="connsiteX93" fmla="*/ 4681588 w 12192000"/>
              <a:gd name="connsiteY93" fmla="*/ 2467494 h 3482342"/>
              <a:gd name="connsiteX94" fmla="*/ 1783655 w 12192000"/>
              <a:gd name="connsiteY94" fmla="*/ 3163860 h 3482342"/>
              <a:gd name="connsiteX95" fmla="*/ 1325955 w 12192000"/>
              <a:gd name="connsiteY95" fmla="*/ 3176692 h 3482342"/>
              <a:gd name="connsiteX96" fmla="*/ 1190384 w 12192000"/>
              <a:gd name="connsiteY96" fmla="*/ 3203504 h 3482342"/>
              <a:gd name="connsiteX97" fmla="*/ 1094537 w 12192000"/>
              <a:gd name="connsiteY97" fmla="*/ 3229469 h 3482342"/>
              <a:gd name="connsiteX98" fmla="*/ 779276 w 12192000"/>
              <a:gd name="connsiteY98" fmla="*/ 3327290 h 3482342"/>
              <a:gd name="connsiteX99" fmla="*/ 600378 w 12192000"/>
              <a:gd name="connsiteY99" fmla="*/ 3335250 h 3482342"/>
              <a:gd name="connsiteX100" fmla="*/ 493457 w 12192000"/>
              <a:gd name="connsiteY100" fmla="*/ 3365044 h 3482342"/>
              <a:gd name="connsiteX101" fmla="*/ 349402 w 12192000"/>
              <a:gd name="connsiteY101" fmla="*/ 3380897 h 3482342"/>
              <a:gd name="connsiteX102" fmla="*/ 192183 w 12192000"/>
              <a:gd name="connsiteY102" fmla="*/ 3460075 h 3482342"/>
              <a:gd name="connsiteX103" fmla="*/ 46713 w 12192000"/>
              <a:gd name="connsiteY103" fmla="*/ 3462986 h 3482342"/>
              <a:gd name="connsiteX104" fmla="*/ 2765 w 12192000"/>
              <a:gd name="connsiteY104" fmla="*/ 3480770 h 3482342"/>
              <a:gd name="connsiteX105" fmla="*/ 0 w 12192000"/>
              <a:gd name="connsiteY105" fmla="*/ 3482342 h 3482342"/>
              <a:gd name="connsiteX106" fmla="*/ 0 w 12192000"/>
              <a:gd name="connsiteY10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444344 w 12192000"/>
              <a:gd name="connsiteY67" fmla="*/ 1969663 h 3482342"/>
              <a:gd name="connsiteX68" fmla="*/ 6333446 w 12192000"/>
              <a:gd name="connsiteY68" fmla="*/ 1997163 h 3482342"/>
              <a:gd name="connsiteX69" fmla="*/ 6294933 w 12192000"/>
              <a:gd name="connsiteY69" fmla="*/ 2019412 h 3482342"/>
              <a:gd name="connsiteX70" fmla="*/ 6238719 w 12192000"/>
              <a:gd name="connsiteY70" fmla="*/ 2042547 h 3482342"/>
              <a:gd name="connsiteX71" fmla="*/ 6142310 w 12192000"/>
              <a:gd name="connsiteY71" fmla="*/ 2092510 h 3482342"/>
              <a:gd name="connsiteX72" fmla="*/ 6056576 w 12192000"/>
              <a:gd name="connsiteY72" fmla="*/ 2134188 h 3482342"/>
              <a:gd name="connsiteX73" fmla="*/ 6007916 w 12192000"/>
              <a:gd name="connsiteY73" fmla="*/ 2143752 h 3482342"/>
              <a:gd name="connsiteX74" fmla="*/ 5947131 w 12192000"/>
              <a:gd name="connsiteY74" fmla="*/ 2148310 h 3482342"/>
              <a:gd name="connsiteX75" fmla="*/ 5898141 w 12192000"/>
              <a:gd name="connsiteY75" fmla="*/ 2144806 h 3482342"/>
              <a:gd name="connsiteX76" fmla="*/ 5855337 w 12192000"/>
              <a:gd name="connsiteY76" fmla="*/ 2137719 h 3482342"/>
              <a:gd name="connsiteX77" fmla="*/ 5817682 w 12192000"/>
              <a:gd name="connsiteY77" fmla="*/ 2157358 h 3482342"/>
              <a:gd name="connsiteX78" fmla="*/ 5735300 w 12192000"/>
              <a:gd name="connsiteY78" fmla="*/ 2158902 h 3482342"/>
              <a:gd name="connsiteX79" fmla="*/ 5591469 w 12192000"/>
              <a:gd name="connsiteY79" fmla="*/ 2178389 h 3482342"/>
              <a:gd name="connsiteX80" fmla="*/ 5452860 w 12192000"/>
              <a:gd name="connsiteY80" fmla="*/ 2180085 h 3482342"/>
              <a:gd name="connsiteX81" fmla="*/ 5414282 w 12192000"/>
              <a:gd name="connsiteY81" fmla="*/ 2183070 h 3482342"/>
              <a:gd name="connsiteX82" fmla="*/ 5368369 w 12192000"/>
              <a:gd name="connsiteY82" fmla="*/ 2204272 h 3482342"/>
              <a:gd name="connsiteX83" fmla="*/ 5336354 w 12192000"/>
              <a:gd name="connsiteY83" fmla="*/ 2218920 h 3482342"/>
              <a:gd name="connsiteX84" fmla="*/ 5291263 w 12192000"/>
              <a:gd name="connsiteY84" fmla="*/ 2239182 h 3482342"/>
              <a:gd name="connsiteX85" fmla="*/ 5255152 w 12192000"/>
              <a:gd name="connsiteY85" fmla="*/ 2247164 h 3482342"/>
              <a:gd name="connsiteX86" fmla="*/ 5233796 w 12192000"/>
              <a:gd name="connsiteY86" fmla="*/ 2268260 h 3482342"/>
              <a:gd name="connsiteX87" fmla="*/ 5212786 w 12192000"/>
              <a:gd name="connsiteY87" fmla="*/ 2296592 h 3482342"/>
              <a:gd name="connsiteX88" fmla="*/ 5173523 w 12192000"/>
              <a:gd name="connsiteY88" fmla="*/ 2309057 h 3482342"/>
              <a:gd name="connsiteX89" fmla="*/ 5123830 w 12192000"/>
              <a:gd name="connsiteY89" fmla="*/ 2307070 h 3482342"/>
              <a:gd name="connsiteX90" fmla="*/ 5065426 w 12192000"/>
              <a:gd name="connsiteY90" fmla="*/ 2324076 h 3482342"/>
              <a:gd name="connsiteX91" fmla="*/ 4975908 w 12192000"/>
              <a:gd name="connsiteY91" fmla="*/ 2364128 h 3482342"/>
              <a:gd name="connsiteX92" fmla="*/ 4913723 w 12192000"/>
              <a:gd name="connsiteY92" fmla="*/ 2385265 h 3482342"/>
              <a:gd name="connsiteX93" fmla="*/ 4746485 w 12192000"/>
              <a:gd name="connsiteY93" fmla="*/ 2451769 h 3482342"/>
              <a:gd name="connsiteX94" fmla="*/ 4681588 w 12192000"/>
              <a:gd name="connsiteY94" fmla="*/ 2467494 h 3482342"/>
              <a:gd name="connsiteX95" fmla="*/ 1783655 w 12192000"/>
              <a:gd name="connsiteY95" fmla="*/ 3163860 h 3482342"/>
              <a:gd name="connsiteX96" fmla="*/ 1325955 w 12192000"/>
              <a:gd name="connsiteY96" fmla="*/ 3176692 h 3482342"/>
              <a:gd name="connsiteX97" fmla="*/ 1190384 w 12192000"/>
              <a:gd name="connsiteY97" fmla="*/ 3203504 h 3482342"/>
              <a:gd name="connsiteX98" fmla="*/ 1094537 w 12192000"/>
              <a:gd name="connsiteY98" fmla="*/ 3229469 h 3482342"/>
              <a:gd name="connsiteX99" fmla="*/ 779276 w 12192000"/>
              <a:gd name="connsiteY99" fmla="*/ 3327290 h 3482342"/>
              <a:gd name="connsiteX100" fmla="*/ 600378 w 12192000"/>
              <a:gd name="connsiteY100" fmla="*/ 3335250 h 3482342"/>
              <a:gd name="connsiteX101" fmla="*/ 493457 w 12192000"/>
              <a:gd name="connsiteY101" fmla="*/ 3365044 h 3482342"/>
              <a:gd name="connsiteX102" fmla="*/ 349402 w 12192000"/>
              <a:gd name="connsiteY102" fmla="*/ 3380897 h 3482342"/>
              <a:gd name="connsiteX103" fmla="*/ 192183 w 12192000"/>
              <a:gd name="connsiteY103" fmla="*/ 3460075 h 3482342"/>
              <a:gd name="connsiteX104" fmla="*/ 46713 w 12192000"/>
              <a:gd name="connsiteY104" fmla="*/ 3462986 h 3482342"/>
              <a:gd name="connsiteX105" fmla="*/ 2765 w 12192000"/>
              <a:gd name="connsiteY105" fmla="*/ 3480770 h 3482342"/>
              <a:gd name="connsiteX106" fmla="*/ 0 w 12192000"/>
              <a:gd name="connsiteY106" fmla="*/ 3482342 h 3482342"/>
              <a:gd name="connsiteX107" fmla="*/ 0 w 12192000"/>
              <a:gd name="connsiteY10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333446 w 12192000"/>
              <a:gd name="connsiteY69" fmla="*/ 1997163 h 3482342"/>
              <a:gd name="connsiteX70" fmla="*/ 6294933 w 12192000"/>
              <a:gd name="connsiteY70" fmla="*/ 2019412 h 3482342"/>
              <a:gd name="connsiteX71" fmla="*/ 6238719 w 12192000"/>
              <a:gd name="connsiteY71" fmla="*/ 2042547 h 3482342"/>
              <a:gd name="connsiteX72" fmla="*/ 6142310 w 12192000"/>
              <a:gd name="connsiteY72" fmla="*/ 2092510 h 3482342"/>
              <a:gd name="connsiteX73" fmla="*/ 6056576 w 12192000"/>
              <a:gd name="connsiteY73" fmla="*/ 2134188 h 3482342"/>
              <a:gd name="connsiteX74" fmla="*/ 6007916 w 12192000"/>
              <a:gd name="connsiteY74" fmla="*/ 2143752 h 3482342"/>
              <a:gd name="connsiteX75" fmla="*/ 5947131 w 12192000"/>
              <a:gd name="connsiteY75" fmla="*/ 2148310 h 3482342"/>
              <a:gd name="connsiteX76" fmla="*/ 5898141 w 12192000"/>
              <a:gd name="connsiteY76" fmla="*/ 2144806 h 3482342"/>
              <a:gd name="connsiteX77" fmla="*/ 5855337 w 12192000"/>
              <a:gd name="connsiteY77" fmla="*/ 2137719 h 3482342"/>
              <a:gd name="connsiteX78" fmla="*/ 5817682 w 12192000"/>
              <a:gd name="connsiteY78" fmla="*/ 2157358 h 3482342"/>
              <a:gd name="connsiteX79" fmla="*/ 5735300 w 12192000"/>
              <a:gd name="connsiteY79" fmla="*/ 2158902 h 3482342"/>
              <a:gd name="connsiteX80" fmla="*/ 5591469 w 12192000"/>
              <a:gd name="connsiteY80" fmla="*/ 2178389 h 3482342"/>
              <a:gd name="connsiteX81" fmla="*/ 5452860 w 12192000"/>
              <a:gd name="connsiteY81" fmla="*/ 2180085 h 3482342"/>
              <a:gd name="connsiteX82" fmla="*/ 5414282 w 12192000"/>
              <a:gd name="connsiteY82" fmla="*/ 2183070 h 3482342"/>
              <a:gd name="connsiteX83" fmla="*/ 5368369 w 12192000"/>
              <a:gd name="connsiteY83" fmla="*/ 2204272 h 3482342"/>
              <a:gd name="connsiteX84" fmla="*/ 5336354 w 12192000"/>
              <a:gd name="connsiteY84" fmla="*/ 2218920 h 3482342"/>
              <a:gd name="connsiteX85" fmla="*/ 5291263 w 12192000"/>
              <a:gd name="connsiteY85" fmla="*/ 2239182 h 3482342"/>
              <a:gd name="connsiteX86" fmla="*/ 5255152 w 12192000"/>
              <a:gd name="connsiteY86" fmla="*/ 2247164 h 3482342"/>
              <a:gd name="connsiteX87" fmla="*/ 5233796 w 12192000"/>
              <a:gd name="connsiteY87" fmla="*/ 2268260 h 3482342"/>
              <a:gd name="connsiteX88" fmla="*/ 5212786 w 12192000"/>
              <a:gd name="connsiteY88" fmla="*/ 2296592 h 3482342"/>
              <a:gd name="connsiteX89" fmla="*/ 5173523 w 12192000"/>
              <a:gd name="connsiteY89" fmla="*/ 2309057 h 3482342"/>
              <a:gd name="connsiteX90" fmla="*/ 5123830 w 12192000"/>
              <a:gd name="connsiteY90" fmla="*/ 2307070 h 3482342"/>
              <a:gd name="connsiteX91" fmla="*/ 5065426 w 12192000"/>
              <a:gd name="connsiteY91" fmla="*/ 2324076 h 3482342"/>
              <a:gd name="connsiteX92" fmla="*/ 4975908 w 12192000"/>
              <a:gd name="connsiteY92" fmla="*/ 2364128 h 3482342"/>
              <a:gd name="connsiteX93" fmla="*/ 4913723 w 12192000"/>
              <a:gd name="connsiteY93" fmla="*/ 2385265 h 3482342"/>
              <a:gd name="connsiteX94" fmla="*/ 4746485 w 12192000"/>
              <a:gd name="connsiteY94" fmla="*/ 2451769 h 3482342"/>
              <a:gd name="connsiteX95" fmla="*/ 4681588 w 12192000"/>
              <a:gd name="connsiteY95" fmla="*/ 2467494 h 3482342"/>
              <a:gd name="connsiteX96" fmla="*/ 1783655 w 12192000"/>
              <a:gd name="connsiteY96" fmla="*/ 3163860 h 3482342"/>
              <a:gd name="connsiteX97" fmla="*/ 1325955 w 12192000"/>
              <a:gd name="connsiteY97" fmla="*/ 3176692 h 3482342"/>
              <a:gd name="connsiteX98" fmla="*/ 1190384 w 12192000"/>
              <a:gd name="connsiteY98" fmla="*/ 3203504 h 3482342"/>
              <a:gd name="connsiteX99" fmla="*/ 1094537 w 12192000"/>
              <a:gd name="connsiteY99" fmla="*/ 3229469 h 3482342"/>
              <a:gd name="connsiteX100" fmla="*/ 779276 w 12192000"/>
              <a:gd name="connsiteY100" fmla="*/ 3327290 h 3482342"/>
              <a:gd name="connsiteX101" fmla="*/ 600378 w 12192000"/>
              <a:gd name="connsiteY101" fmla="*/ 3335250 h 3482342"/>
              <a:gd name="connsiteX102" fmla="*/ 493457 w 12192000"/>
              <a:gd name="connsiteY102" fmla="*/ 3365044 h 3482342"/>
              <a:gd name="connsiteX103" fmla="*/ 349402 w 12192000"/>
              <a:gd name="connsiteY103" fmla="*/ 3380897 h 3482342"/>
              <a:gd name="connsiteX104" fmla="*/ 192183 w 12192000"/>
              <a:gd name="connsiteY104" fmla="*/ 3460075 h 3482342"/>
              <a:gd name="connsiteX105" fmla="*/ 46713 w 12192000"/>
              <a:gd name="connsiteY105" fmla="*/ 3462986 h 3482342"/>
              <a:gd name="connsiteX106" fmla="*/ 2765 w 12192000"/>
              <a:gd name="connsiteY106" fmla="*/ 3480770 h 3482342"/>
              <a:gd name="connsiteX107" fmla="*/ 0 w 12192000"/>
              <a:gd name="connsiteY107" fmla="*/ 3482342 h 3482342"/>
              <a:gd name="connsiteX108" fmla="*/ 0 w 12192000"/>
              <a:gd name="connsiteY10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42310 w 12192000"/>
              <a:gd name="connsiteY73" fmla="*/ 2092510 h 3482342"/>
              <a:gd name="connsiteX74" fmla="*/ 6056576 w 12192000"/>
              <a:gd name="connsiteY74" fmla="*/ 2134188 h 3482342"/>
              <a:gd name="connsiteX75" fmla="*/ 6007916 w 12192000"/>
              <a:gd name="connsiteY75" fmla="*/ 2143752 h 3482342"/>
              <a:gd name="connsiteX76" fmla="*/ 5947131 w 12192000"/>
              <a:gd name="connsiteY76" fmla="*/ 2148310 h 3482342"/>
              <a:gd name="connsiteX77" fmla="*/ 5898141 w 12192000"/>
              <a:gd name="connsiteY77" fmla="*/ 2144806 h 3482342"/>
              <a:gd name="connsiteX78" fmla="*/ 5855337 w 12192000"/>
              <a:gd name="connsiteY78" fmla="*/ 2137719 h 3482342"/>
              <a:gd name="connsiteX79" fmla="*/ 5817682 w 12192000"/>
              <a:gd name="connsiteY79" fmla="*/ 2157358 h 3482342"/>
              <a:gd name="connsiteX80" fmla="*/ 5735300 w 12192000"/>
              <a:gd name="connsiteY80" fmla="*/ 2158902 h 3482342"/>
              <a:gd name="connsiteX81" fmla="*/ 5591469 w 12192000"/>
              <a:gd name="connsiteY81" fmla="*/ 2178389 h 3482342"/>
              <a:gd name="connsiteX82" fmla="*/ 5452860 w 12192000"/>
              <a:gd name="connsiteY82" fmla="*/ 2180085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336354 w 12192000"/>
              <a:gd name="connsiteY85" fmla="*/ 2218920 h 3482342"/>
              <a:gd name="connsiteX86" fmla="*/ 5291263 w 12192000"/>
              <a:gd name="connsiteY86" fmla="*/ 2239182 h 3482342"/>
              <a:gd name="connsiteX87" fmla="*/ 5255152 w 12192000"/>
              <a:gd name="connsiteY87" fmla="*/ 2247164 h 3482342"/>
              <a:gd name="connsiteX88" fmla="*/ 5233796 w 12192000"/>
              <a:gd name="connsiteY88" fmla="*/ 2268260 h 3482342"/>
              <a:gd name="connsiteX89" fmla="*/ 5212786 w 12192000"/>
              <a:gd name="connsiteY89" fmla="*/ 2296592 h 3482342"/>
              <a:gd name="connsiteX90" fmla="*/ 5173523 w 12192000"/>
              <a:gd name="connsiteY90" fmla="*/ 2309057 h 3482342"/>
              <a:gd name="connsiteX91" fmla="*/ 5123830 w 12192000"/>
              <a:gd name="connsiteY91" fmla="*/ 2307070 h 3482342"/>
              <a:gd name="connsiteX92" fmla="*/ 5065426 w 12192000"/>
              <a:gd name="connsiteY92" fmla="*/ 2324076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38780 w 12192000"/>
              <a:gd name="connsiteY73" fmla="*/ 2081918 h 3482342"/>
              <a:gd name="connsiteX74" fmla="*/ 6056576 w 12192000"/>
              <a:gd name="connsiteY74" fmla="*/ 2134188 h 3482342"/>
              <a:gd name="connsiteX75" fmla="*/ 6007916 w 12192000"/>
              <a:gd name="connsiteY75" fmla="*/ 2143752 h 3482342"/>
              <a:gd name="connsiteX76" fmla="*/ 5947131 w 12192000"/>
              <a:gd name="connsiteY76" fmla="*/ 2148310 h 3482342"/>
              <a:gd name="connsiteX77" fmla="*/ 5898141 w 12192000"/>
              <a:gd name="connsiteY77" fmla="*/ 2144806 h 3482342"/>
              <a:gd name="connsiteX78" fmla="*/ 5855337 w 12192000"/>
              <a:gd name="connsiteY78" fmla="*/ 2137719 h 3482342"/>
              <a:gd name="connsiteX79" fmla="*/ 5817682 w 12192000"/>
              <a:gd name="connsiteY79" fmla="*/ 2157358 h 3482342"/>
              <a:gd name="connsiteX80" fmla="*/ 5735300 w 12192000"/>
              <a:gd name="connsiteY80" fmla="*/ 2158902 h 3482342"/>
              <a:gd name="connsiteX81" fmla="*/ 5591469 w 12192000"/>
              <a:gd name="connsiteY81" fmla="*/ 2178389 h 3482342"/>
              <a:gd name="connsiteX82" fmla="*/ 5452860 w 12192000"/>
              <a:gd name="connsiteY82" fmla="*/ 2180085 h 3482342"/>
              <a:gd name="connsiteX83" fmla="*/ 5414282 w 12192000"/>
              <a:gd name="connsiteY83" fmla="*/ 2183070 h 3482342"/>
              <a:gd name="connsiteX84" fmla="*/ 5368369 w 12192000"/>
              <a:gd name="connsiteY84" fmla="*/ 2204272 h 3482342"/>
              <a:gd name="connsiteX85" fmla="*/ 5336354 w 12192000"/>
              <a:gd name="connsiteY85" fmla="*/ 2218920 h 3482342"/>
              <a:gd name="connsiteX86" fmla="*/ 5291263 w 12192000"/>
              <a:gd name="connsiteY86" fmla="*/ 2239182 h 3482342"/>
              <a:gd name="connsiteX87" fmla="*/ 5255152 w 12192000"/>
              <a:gd name="connsiteY87" fmla="*/ 2247164 h 3482342"/>
              <a:gd name="connsiteX88" fmla="*/ 5233796 w 12192000"/>
              <a:gd name="connsiteY88" fmla="*/ 2268260 h 3482342"/>
              <a:gd name="connsiteX89" fmla="*/ 5212786 w 12192000"/>
              <a:gd name="connsiteY89" fmla="*/ 2296592 h 3482342"/>
              <a:gd name="connsiteX90" fmla="*/ 5173523 w 12192000"/>
              <a:gd name="connsiteY90" fmla="*/ 2309057 h 3482342"/>
              <a:gd name="connsiteX91" fmla="*/ 5123830 w 12192000"/>
              <a:gd name="connsiteY91" fmla="*/ 2307070 h 3482342"/>
              <a:gd name="connsiteX92" fmla="*/ 5065426 w 12192000"/>
              <a:gd name="connsiteY92" fmla="*/ 2324076 h 3482342"/>
              <a:gd name="connsiteX93" fmla="*/ 4975908 w 12192000"/>
              <a:gd name="connsiteY93" fmla="*/ 2364128 h 3482342"/>
              <a:gd name="connsiteX94" fmla="*/ 4913723 w 12192000"/>
              <a:gd name="connsiteY94" fmla="*/ 2385265 h 3482342"/>
              <a:gd name="connsiteX95" fmla="*/ 4746485 w 12192000"/>
              <a:gd name="connsiteY95" fmla="*/ 2451769 h 3482342"/>
              <a:gd name="connsiteX96" fmla="*/ 4681588 w 12192000"/>
              <a:gd name="connsiteY96" fmla="*/ 2467494 h 3482342"/>
              <a:gd name="connsiteX97" fmla="*/ 1783655 w 12192000"/>
              <a:gd name="connsiteY97" fmla="*/ 3163860 h 3482342"/>
              <a:gd name="connsiteX98" fmla="*/ 1325955 w 12192000"/>
              <a:gd name="connsiteY98" fmla="*/ 3176692 h 3482342"/>
              <a:gd name="connsiteX99" fmla="*/ 1190384 w 12192000"/>
              <a:gd name="connsiteY99" fmla="*/ 3203504 h 3482342"/>
              <a:gd name="connsiteX100" fmla="*/ 1094537 w 12192000"/>
              <a:gd name="connsiteY100" fmla="*/ 3229469 h 3482342"/>
              <a:gd name="connsiteX101" fmla="*/ 779276 w 12192000"/>
              <a:gd name="connsiteY101" fmla="*/ 3327290 h 3482342"/>
              <a:gd name="connsiteX102" fmla="*/ 600378 w 12192000"/>
              <a:gd name="connsiteY102" fmla="*/ 3335250 h 3482342"/>
              <a:gd name="connsiteX103" fmla="*/ 493457 w 12192000"/>
              <a:gd name="connsiteY103" fmla="*/ 3365044 h 3482342"/>
              <a:gd name="connsiteX104" fmla="*/ 349402 w 12192000"/>
              <a:gd name="connsiteY104" fmla="*/ 3380897 h 3482342"/>
              <a:gd name="connsiteX105" fmla="*/ 192183 w 12192000"/>
              <a:gd name="connsiteY105" fmla="*/ 3460075 h 3482342"/>
              <a:gd name="connsiteX106" fmla="*/ 46713 w 12192000"/>
              <a:gd name="connsiteY106" fmla="*/ 3462986 h 3482342"/>
              <a:gd name="connsiteX107" fmla="*/ 2765 w 12192000"/>
              <a:gd name="connsiteY107" fmla="*/ 3480770 h 3482342"/>
              <a:gd name="connsiteX108" fmla="*/ 0 w 12192000"/>
              <a:gd name="connsiteY108" fmla="*/ 3482342 h 3482342"/>
              <a:gd name="connsiteX109" fmla="*/ 0 w 12192000"/>
              <a:gd name="connsiteY10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056576 w 12192000"/>
              <a:gd name="connsiteY75" fmla="*/ 2134188 h 3482342"/>
              <a:gd name="connsiteX76" fmla="*/ 6007916 w 12192000"/>
              <a:gd name="connsiteY76" fmla="*/ 2143752 h 3482342"/>
              <a:gd name="connsiteX77" fmla="*/ 5947131 w 12192000"/>
              <a:gd name="connsiteY77" fmla="*/ 2148310 h 3482342"/>
              <a:gd name="connsiteX78" fmla="*/ 5898141 w 12192000"/>
              <a:gd name="connsiteY78" fmla="*/ 2144806 h 3482342"/>
              <a:gd name="connsiteX79" fmla="*/ 5855337 w 12192000"/>
              <a:gd name="connsiteY79" fmla="*/ 2137719 h 3482342"/>
              <a:gd name="connsiteX80" fmla="*/ 5817682 w 12192000"/>
              <a:gd name="connsiteY80" fmla="*/ 2157358 h 3482342"/>
              <a:gd name="connsiteX81" fmla="*/ 5735300 w 12192000"/>
              <a:gd name="connsiteY81" fmla="*/ 2158902 h 3482342"/>
              <a:gd name="connsiteX82" fmla="*/ 5591469 w 12192000"/>
              <a:gd name="connsiteY82" fmla="*/ 2178389 h 3482342"/>
              <a:gd name="connsiteX83" fmla="*/ 5452860 w 12192000"/>
              <a:gd name="connsiteY83" fmla="*/ 2180085 h 3482342"/>
              <a:gd name="connsiteX84" fmla="*/ 5414282 w 12192000"/>
              <a:gd name="connsiteY84" fmla="*/ 2183070 h 3482342"/>
              <a:gd name="connsiteX85" fmla="*/ 5368369 w 12192000"/>
              <a:gd name="connsiteY85" fmla="*/ 2204272 h 3482342"/>
              <a:gd name="connsiteX86" fmla="*/ 5336354 w 12192000"/>
              <a:gd name="connsiteY86" fmla="*/ 2218920 h 3482342"/>
              <a:gd name="connsiteX87" fmla="*/ 5291263 w 12192000"/>
              <a:gd name="connsiteY87" fmla="*/ 2239182 h 3482342"/>
              <a:gd name="connsiteX88" fmla="*/ 5255152 w 12192000"/>
              <a:gd name="connsiteY88" fmla="*/ 2247164 h 3482342"/>
              <a:gd name="connsiteX89" fmla="*/ 5233796 w 12192000"/>
              <a:gd name="connsiteY89" fmla="*/ 2268260 h 3482342"/>
              <a:gd name="connsiteX90" fmla="*/ 5212786 w 12192000"/>
              <a:gd name="connsiteY90" fmla="*/ 2296592 h 3482342"/>
              <a:gd name="connsiteX91" fmla="*/ 5173523 w 12192000"/>
              <a:gd name="connsiteY91" fmla="*/ 2309057 h 3482342"/>
              <a:gd name="connsiteX92" fmla="*/ 5123830 w 12192000"/>
              <a:gd name="connsiteY92" fmla="*/ 2307070 h 3482342"/>
              <a:gd name="connsiteX93" fmla="*/ 5065426 w 12192000"/>
              <a:gd name="connsiteY93" fmla="*/ 2324076 h 3482342"/>
              <a:gd name="connsiteX94" fmla="*/ 4975908 w 12192000"/>
              <a:gd name="connsiteY94" fmla="*/ 2364128 h 3482342"/>
              <a:gd name="connsiteX95" fmla="*/ 4913723 w 12192000"/>
              <a:gd name="connsiteY95" fmla="*/ 2385265 h 3482342"/>
              <a:gd name="connsiteX96" fmla="*/ 4746485 w 12192000"/>
              <a:gd name="connsiteY96" fmla="*/ 2451769 h 3482342"/>
              <a:gd name="connsiteX97" fmla="*/ 4681588 w 12192000"/>
              <a:gd name="connsiteY97" fmla="*/ 2467494 h 3482342"/>
              <a:gd name="connsiteX98" fmla="*/ 1783655 w 12192000"/>
              <a:gd name="connsiteY98" fmla="*/ 3163860 h 3482342"/>
              <a:gd name="connsiteX99" fmla="*/ 1325955 w 12192000"/>
              <a:gd name="connsiteY99" fmla="*/ 3176692 h 3482342"/>
              <a:gd name="connsiteX100" fmla="*/ 1190384 w 12192000"/>
              <a:gd name="connsiteY100" fmla="*/ 3203504 h 3482342"/>
              <a:gd name="connsiteX101" fmla="*/ 1094537 w 12192000"/>
              <a:gd name="connsiteY101" fmla="*/ 3229469 h 3482342"/>
              <a:gd name="connsiteX102" fmla="*/ 779276 w 12192000"/>
              <a:gd name="connsiteY102" fmla="*/ 3327290 h 3482342"/>
              <a:gd name="connsiteX103" fmla="*/ 600378 w 12192000"/>
              <a:gd name="connsiteY103" fmla="*/ 3335250 h 3482342"/>
              <a:gd name="connsiteX104" fmla="*/ 493457 w 12192000"/>
              <a:gd name="connsiteY104" fmla="*/ 3365044 h 3482342"/>
              <a:gd name="connsiteX105" fmla="*/ 349402 w 12192000"/>
              <a:gd name="connsiteY105" fmla="*/ 3380897 h 3482342"/>
              <a:gd name="connsiteX106" fmla="*/ 192183 w 12192000"/>
              <a:gd name="connsiteY106" fmla="*/ 3460075 h 3482342"/>
              <a:gd name="connsiteX107" fmla="*/ 46713 w 12192000"/>
              <a:gd name="connsiteY107" fmla="*/ 3462986 h 3482342"/>
              <a:gd name="connsiteX108" fmla="*/ 2765 w 12192000"/>
              <a:gd name="connsiteY108" fmla="*/ 3480770 h 3482342"/>
              <a:gd name="connsiteX109" fmla="*/ 0 w 12192000"/>
              <a:gd name="connsiteY109" fmla="*/ 3482342 h 3482342"/>
              <a:gd name="connsiteX110" fmla="*/ 0 w 12192000"/>
              <a:gd name="connsiteY11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34188 h 3482342"/>
              <a:gd name="connsiteX77" fmla="*/ 6007916 w 12192000"/>
              <a:gd name="connsiteY77" fmla="*/ 2143752 h 3482342"/>
              <a:gd name="connsiteX78" fmla="*/ 5947131 w 12192000"/>
              <a:gd name="connsiteY78" fmla="*/ 2148310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452860 w 12192000"/>
              <a:gd name="connsiteY84" fmla="*/ 2180085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336354 w 12192000"/>
              <a:gd name="connsiteY87" fmla="*/ 2218920 h 3482342"/>
              <a:gd name="connsiteX88" fmla="*/ 5291263 w 12192000"/>
              <a:gd name="connsiteY88" fmla="*/ 2239182 h 3482342"/>
              <a:gd name="connsiteX89" fmla="*/ 5255152 w 12192000"/>
              <a:gd name="connsiteY89" fmla="*/ 2247164 h 3482342"/>
              <a:gd name="connsiteX90" fmla="*/ 5233796 w 12192000"/>
              <a:gd name="connsiteY90" fmla="*/ 2268260 h 3482342"/>
              <a:gd name="connsiteX91" fmla="*/ 5212786 w 12192000"/>
              <a:gd name="connsiteY91" fmla="*/ 2296592 h 3482342"/>
              <a:gd name="connsiteX92" fmla="*/ 5173523 w 12192000"/>
              <a:gd name="connsiteY92" fmla="*/ 2309057 h 3482342"/>
              <a:gd name="connsiteX93" fmla="*/ 5123830 w 12192000"/>
              <a:gd name="connsiteY93" fmla="*/ 2307070 h 3482342"/>
              <a:gd name="connsiteX94" fmla="*/ 5065426 w 12192000"/>
              <a:gd name="connsiteY94" fmla="*/ 2324076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6007916 w 12192000"/>
              <a:gd name="connsiteY77" fmla="*/ 2143752 h 3482342"/>
              <a:gd name="connsiteX78" fmla="*/ 5947131 w 12192000"/>
              <a:gd name="connsiteY78" fmla="*/ 2148310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452860 w 12192000"/>
              <a:gd name="connsiteY84" fmla="*/ 2180085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336354 w 12192000"/>
              <a:gd name="connsiteY87" fmla="*/ 2218920 h 3482342"/>
              <a:gd name="connsiteX88" fmla="*/ 5291263 w 12192000"/>
              <a:gd name="connsiteY88" fmla="*/ 2239182 h 3482342"/>
              <a:gd name="connsiteX89" fmla="*/ 5255152 w 12192000"/>
              <a:gd name="connsiteY89" fmla="*/ 2247164 h 3482342"/>
              <a:gd name="connsiteX90" fmla="*/ 5233796 w 12192000"/>
              <a:gd name="connsiteY90" fmla="*/ 2268260 h 3482342"/>
              <a:gd name="connsiteX91" fmla="*/ 5212786 w 12192000"/>
              <a:gd name="connsiteY91" fmla="*/ 2296592 h 3482342"/>
              <a:gd name="connsiteX92" fmla="*/ 5173523 w 12192000"/>
              <a:gd name="connsiteY92" fmla="*/ 2309057 h 3482342"/>
              <a:gd name="connsiteX93" fmla="*/ 5123830 w 12192000"/>
              <a:gd name="connsiteY93" fmla="*/ 2307070 h 3482342"/>
              <a:gd name="connsiteX94" fmla="*/ 5065426 w 12192000"/>
              <a:gd name="connsiteY94" fmla="*/ 2324076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5993794 w 12192000"/>
              <a:gd name="connsiteY77" fmla="*/ 2122569 h 3482342"/>
              <a:gd name="connsiteX78" fmla="*/ 5947131 w 12192000"/>
              <a:gd name="connsiteY78" fmla="*/ 2148310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452860 w 12192000"/>
              <a:gd name="connsiteY84" fmla="*/ 2180085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336354 w 12192000"/>
              <a:gd name="connsiteY87" fmla="*/ 2218920 h 3482342"/>
              <a:gd name="connsiteX88" fmla="*/ 5291263 w 12192000"/>
              <a:gd name="connsiteY88" fmla="*/ 2239182 h 3482342"/>
              <a:gd name="connsiteX89" fmla="*/ 5255152 w 12192000"/>
              <a:gd name="connsiteY89" fmla="*/ 2247164 h 3482342"/>
              <a:gd name="connsiteX90" fmla="*/ 5233796 w 12192000"/>
              <a:gd name="connsiteY90" fmla="*/ 2268260 h 3482342"/>
              <a:gd name="connsiteX91" fmla="*/ 5212786 w 12192000"/>
              <a:gd name="connsiteY91" fmla="*/ 2296592 h 3482342"/>
              <a:gd name="connsiteX92" fmla="*/ 5173523 w 12192000"/>
              <a:gd name="connsiteY92" fmla="*/ 2309057 h 3482342"/>
              <a:gd name="connsiteX93" fmla="*/ 5123830 w 12192000"/>
              <a:gd name="connsiteY93" fmla="*/ 2307070 h 3482342"/>
              <a:gd name="connsiteX94" fmla="*/ 5065426 w 12192000"/>
              <a:gd name="connsiteY94" fmla="*/ 2324076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5993794 w 12192000"/>
              <a:gd name="connsiteY77" fmla="*/ 2122569 h 3482342"/>
              <a:gd name="connsiteX78" fmla="*/ 5943601 w 12192000"/>
              <a:gd name="connsiteY78" fmla="*/ 2137719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452860 w 12192000"/>
              <a:gd name="connsiteY84" fmla="*/ 2180085 h 3482342"/>
              <a:gd name="connsiteX85" fmla="*/ 5414282 w 12192000"/>
              <a:gd name="connsiteY85" fmla="*/ 2183070 h 3482342"/>
              <a:gd name="connsiteX86" fmla="*/ 5368369 w 12192000"/>
              <a:gd name="connsiteY86" fmla="*/ 2204272 h 3482342"/>
              <a:gd name="connsiteX87" fmla="*/ 5336354 w 12192000"/>
              <a:gd name="connsiteY87" fmla="*/ 2218920 h 3482342"/>
              <a:gd name="connsiteX88" fmla="*/ 5291263 w 12192000"/>
              <a:gd name="connsiteY88" fmla="*/ 2239182 h 3482342"/>
              <a:gd name="connsiteX89" fmla="*/ 5255152 w 12192000"/>
              <a:gd name="connsiteY89" fmla="*/ 2247164 h 3482342"/>
              <a:gd name="connsiteX90" fmla="*/ 5233796 w 12192000"/>
              <a:gd name="connsiteY90" fmla="*/ 2268260 h 3482342"/>
              <a:gd name="connsiteX91" fmla="*/ 5212786 w 12192000"/>
              <a:gd name="connsiteY91" fmla="*/ 2296592 h 3482342"/>
              <a:gd name="connsiteX92" fmla="*/ 5173523 w 12192000"/>
              <a:gd name="connsiteY92" fmla="*/ 2309057 h 3482342"/>
              <a:gd name="connsiteX93" fmla="*/ 5123830 w 12192000"/>
              <a:gd name="connsiteY93" fmla="*/ 2307070 h 3482342"/>
              <a:gd name="connsiteX94" fmla="*/ 5065426 w 12192000"/>
              <a:gd name="connsiteY94" fmla="*/ 2324076 h 3482342"/>
              <a:gd name="connsiteX95" fmla="*/ 4975908 w 12192000"/>
              <a:gd name="connsiteY95" fmla="*/ 2364128 h 3482342"/>
              <a:gd name="connsiteX96" fmla="*/ 4913723 w 12192000"/>
              <a:gd name="connsiteY96" fmla="*/ 2385265 h 3482342"/>
              <a:gd name="connsiteX97" fmla="*/ 4746485 w 12192000"/>
              <a:gd name="connsiteY97" fmla="*/ 2451769 h 3482342"/>
              <a:gd name="connsiteX98" fmla="*/ 4681588 w 12192000"/>
              <a:gd name="connsiteY98" fmla="*/ 2467494 h 3482342"/>
              <a:gd name="connsiteX99" fmla="*/ 1783655 w 12192000"/>
              <a:gd name="connsiteY99" fmla="*/ 3163860 h 3482342"/>
              <a:gd name="connsiteX100" fmla="*/ 1325955 w 12192000"/>
              <a:gd name="connsiteY100" fmla="*/ 3176692 h 3482342"/>
              <a:gd name="connsiteX101" fmla="*/ 1190384 w 12192000"/>
              <a:gd name="connsiteY101" fmla="*/ 3203504 h 3482342"/>
              <a:gd name="connsiteX102" fmla="*/ 1094537 w 12192000"/>
              <a:gd name="connsiteY102" fmla="*/ 3229469 h 3482342"/>
              <a:gd name="connsiteX103" fmla="*/ 779276 w 12192000"/>
              <a:gd name="connsiteY103" fmla="*/ 3327290 h 3482342"/>
              <a:gd name="connsiteX104" fmla="*/ 600378 w 12192000"/>
              <a:gd name="connsiteY104" fmla="*/ 3335250 h 3482342"/>
              <a:gd name="connsiteX105" fmla="*/ 493457 w 12192000"/>
              <a:gd name="connsiteY105" fmla="*/ 3365044 h 3482342"/>
              <a:gd name="connsiteX106" fmla="*/ 349402 w 12192000"/>
              <a:gd name="connsiteY106" fmla="*/ 3380897 h 3482342"/>
              <a:gd name="connsiteX107" fmla="*/ 192183 w 12192000"/>
              <a:gd name="connsiteY107" fmla="*/ 3460075 h 3482342"/>
              <a:gd name="connsiteX108" fmla="*/ 46713 w 12192000"/>
              <a:gd name="connsiteY108" fmla="*/ 3462986 h 3482342"/>
              <a:gd name="connsiteX109" fmla="*/ 2765 w 12192000"/>
              <a:gd name="connsiteY109" fmla="*/ 3480770 h 3482342"/>
              <a:gd name="connsiteX110" fmla="*/ 0 w 12192000"/>
              <a:gd name="connsiteY110" fmla="*/ 3482342 h 3482342"/>
              <a:gd name="connsiteX111" fmla="*/ 0 w 12192000"/>
              <a:gd name="connsiteY11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5993794 w 12192000"/>
              <a:gd name="connsiteY77" fmla="*/ 2122569 h 3482342"/>
              <a:gd name="connsiteX78" fmla="*/ 5943601 w 12192000"/>
              <a:gd name="connsiteY78" fmla="*/ 2137719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505818 w 12192000"/>
              <a:gd name="connsiteY84" fmla="*/ 2194207 h 3482342"/>
              <a:gd name="connsiteX85" fmla="*/ 5452860 w 12192000"/>
              <a:gd name="connsiteY85" fmla="*/ 2180085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336354 w 12192000"/>
              <a:gd name="connsiteY88" fmla="*/ 2218920 h 3482342"/>
              <a:gd name="connsiteX89" fmla="*/ 5291263 w 12192000"/>
              <a:gd name="connsiteY89" fmla="*/ 2239182 h 3482342"/>
              <a:gd name="connsiteX90" fmla="*/ 5255152 w 12192000"/>
              <a:gd name="connsiteY90" fmla="*/ 2247164 h 3482342"/>
              <a:gd name="connsiteX91" fmla="*/ 5233796 w 12192000"/>
              <a:gd name="connsiteY91" fmla="*/ 2268260 h 3482342"/>
              <a:gd name="connsiteX92" fmla="*/ 5212786 w 12192000"/>
              <a:gd name="connsiteY92" fmla="*/ 2296592 h 3482342"/>
              <a:gd name="connsiteX93" fmla="*/ 5173523 w 12192000"/>
              <a:gd name="connsiteY93" fmla="*/ 2309057 h 3482342"/>
              <a:gd name="connsiteX94" fmla="*/ 5123830 w 12192000"/>
              <a:gd name="connsiteY94" fmla="*/ 2307070 h 3482342"/>
              <a:gd name="connsiteX95" fmla="*/ 5065426 w 12192000"/>
              <a:gd name="connsiteY95" fmla="*/ 2324076 h 3482342"/>
              <a:gd name="connsiteX96" fmla="*/ 4975908 w 12192000"/>
              <a:gd name="connsiteY96" fmla="*/ 2364128 h 3482342"/>
              <a:gd name="connsiteX97" fmla="*/ 4913723 w 12192000"/>
              <a:gd name="connsiteY97" fmla="*/ 2385265 h 3482342"/>
              <a:gd name="connsiteX98" fmla="*/ 4746485 w 12192000"/>
              <a:gd name="connsiteY98" fmla="*/ 2451769 h 3482342"/>
              <a:gd name="connsiteX99" fmla="*/ 4681588 w 12192000"/>
              <a:gd name="connsiteY99" fmla="*/ 2467494 h 3482342"/>
              <a:gd name="connsiteX100" fmla="*/ 1783655 w 12192000"/>
              <a:gd name="connsiteY100" fmla="*/ 3163860 h 3482342"/>
              <a:gd name="connsiteX101" fmla="*/ 1325955 w 12192000"/>
              <a:gd name="connsiteY101" fmla="*/ 3176692 h 3482342"/>
              <a:gd name="connsiteX102" fmla="*/ 1190384 w 12192000"/>
              <a:gd name="connsiteY102" fmla="*/ 3203504 h 3482342"/>
              <a:gd name="connsiteX103" fmla="*/ 1094537 w 12192000"/>
              <a:gd name="connsiteY103" fmla="*/ 3229469 h 3482342"/>
              <a:gd name="connsiteX104" fmla="*/ 779276 w 12192000"/>
              <a:gd name="connsiteY104" fmla="*/ 3327290 h 3482342"/>
              <a:gd name="connsiteX105" fmla="*/ 600378 w 12192000"/>
              <a:gd name="connsiteY105" fmla="*/ 3335250 h 3482342"/>
              <a:gd name="connsiteX106" fmla="*/ 493457 w 12192000"/>
              <a:gd name="connsiteY106" fmla="*/ 3365044 h 3482342"/>
              <a:gd name="connsiteX107" fmla="*/ 349402 w 12192000"/>
              <a:gd name="connsiteY107" fmla="*/ 3380897 h 3482342"/>
              <a:gd name="connsiteX108" fmla="*/ 192183 w 12192000"/>
              <a:gd name="connsiteY108" fmla="*/ 3460075 h 3482342"/>
              <a:gd name="connsiteX109" fmla="*/ 46713 w 12192000"/>
              <a:gd name="connsiteY109" fmla="*/ 3462986 h 3482342"/>
              <a:gd name="connsiteX110" fmla="*/ 2765 w 12192000"/>
              <a:gd name="connsiteY110" fmla="*/ 3480770 h 3482342"/>
              <a:gd name="connsiteX111" fmla="*/ 0 w 12192000"/>
              <a:gd name="connsiteY111" fmla="*/ 3482342 h 3482342"/>
              <a:gd name="connsiteX112" fmla="*/ 0 w 12192000"/>
              <a:gd name="connsiteY11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15658 w 12192000"/>
              <a:gd name="connsiteY21" fmla="*/ 1287849 h 3482342"/>
              <a:gd name="connsiteX22" fmla="*/ 10679906 w 12192000"/>
              <a:gd name="connsiteY22" fmla="*/ 1324988 h 3482342"/>
              <a:gd name="connsiteX23" fmla="*/ 10636304 w 12192000"/>
              <a:gd name="connsiteY23" fmla="*/ 1317928 h 3482342"/>
              <a:gd name="connsiteX24" fmla="*/ 10573203 w 12192000"/>
              <a:gd name="connsiteY24" fmla="*/ 1351996 h 3482342"/>
              <a:gd name="connsiteX25" fmla="*/ 10513263 w 12192000"/>
              <a:gd name="connsiteY25" fmla="*/ 1350756 h 3482342"/>
              <a:gd name="connsiteX26" fmla="*/ 10464012 w 12192000"/>
              <a:gd name="connsiteY26" fmla="*/ 1391778 h 3482342"/>
              <a:gd name="connsiteX27" fmla="*/ 10405409 w 12192000"/>
              <a:gd name="connsiteY27" fmla="*/ 1422789 h 3482342"/>
              <a:gd name="connsiteX28" fmla="*/ 10370530 w 12192000"/>
              <a:gd name="connsiteY28" fmla="*/ 1441596 h 3482342"/>
              <a:gd name="connsiteX29" fmla="*/ 10264922 w 12192000"/>
              <a:gd name="connsiteY29" fmla="*/ 1472107 h 3482342"/>
              <a:gd name="connsiteX30" fmla="*/ 10058690 w 12192000"/>
              <a:gd name="connsiteY30" fmla="*/ 1474888 h 3482342"/>
              <a:gd name="connsiteX31" fmla="*/ 10004424 w 12192000"/>
              <a:gd name="connsiteY31" fmla="*/ 1489801 h 3482342"/>
              <a:gd name="connsiteX32" fmla="*/ 9999951 w 12192000"/>
              <a:gd name="connsiteY32" fmla="*/ 1499127 h 3482342"/>
              <a:gd name="connsiteX33" fmla="*/ 9845462 w 12192000"/>
              <a:gd name="connsiteY33" fmla="*/ 1548192 h 3482342"/>
              <a:gd name="connsiteX34" fmla="*/ 9736156 w 12192000"/>
              <a:gd name="connsiteY34" fmla="*/ 1581928 h 3482342"/>
              <a:gd name="connsiteX35" fmla="*/ 9693355 w 12192000"/>
              <a:gd name="connsiteY35" fmla="*/ 1602632 h 3482342"/>
              <a:gd name="connsiteX36" fmla="*/ 9664242 w 12192000"/>
              <a:gd name="connsiteY36" fmla="*/ 1622075 h 3482342"/>
              <a:gd name="connsiteX37" fmla="*/ 9579195 w 12192000"/>
              <a:gd name="connsiteY37" fmla="*/ 1648017 h 3482342"/>
              <a:gd name="connsiteX38" fmla="*/ 9433652 w 12192000"/>
              <a:gd name="connsiteY38" fmla="*/ 1681174 h 3482342"/>
              <a:gd name="connsiteX39" fmla="*/ 9403775 w 12192000"/>
              <a:gd name="connsiteY39" fmla="*/ 1690403 h 3482342"/>
              <a:gd name="connsiteX40" fmla="*/ 9382503 w 12192000"/>
              <a:gd name="connsiteY40" fmla="*/ 1706957 h 3482342"/>
              <a:gd name="connsiteX41" fmla="*/ 9381410 w 12192000"/>
              <a:gd name="connsiteY41" fmla="*/ 1718312 h 3482342"/>
              <a:gd name="connsiteX42" fmla="*/ 9365685 w 12192000"/>
              <a:gd name="connsiteY42" fmla="*/ 1724772 h 3482342"/>
              <a:gd name="connsiteX43" fmla="*/ 9278020 w 12192000"/>
              <a:gd name="connsiteY43" fmla="*/ 1741161 h 3482342"/>
              <a:gd name="connsiteX44" fmla="*/ 9217145 w 12192000"/>
              <a:gd name="connsiteY44" fmla="*/ 1771195 h 3482342"/>
              <a:gd name="connsiteX45" fmla="*/ 8955875 w 12192000"/>
              <a:gd name="connsiteY45" fmla="*/ 1796806 h 3482342"/>
              <a:gd name="connsiteX46" fmla="*/ 8648415 w 12192000"/>
              <a:gd name="connsiteY46" fmla="*/ 1878623 h 3482342"/>
              <a:gd name="connsiteX47" fmla="*/ 8495949 w 12192000"/>
              <a:gd name="connsiteY47" fmla="*/ 1902425 h 3482342"/>
              <a:gd name="connsiteX48" fmla="*/ 8236214 w 12192000"/>
              <a:gd name="connsiteY48" fmla="*/ 1909725 h 3482342"/>
              <a:gd name="connsiteX49" fmla="*/ 8132104 w 12192000"/>
              <a:gd name="connsiteY49" fmla="*/ 1895727 h 3482342"/>
              <a:gd name="connsiteX50" fmla="*/ 7918078 w 12192000"/>
              <a:gd name="connsiteY50" fmla="*/ 1862668 h 3482342"/>
              <a:gd name="connsiteX51" fmla="*/ 7817899 w 12192000"/>
              <a:gd name="connsiteY51" fmla="*/ 1862176 h 3482342"/>
              <a:gd name="connsiteX52" fmla="*/ 7768994 w 12192000"/>
              <a:gd name="connsiteY52" fmla="*/ 1855721 h 3482342"/>
              <a:gd name="connsiteX53" fmla="*/ 7618027 w 12192000"/>
              <a:gd name="connsiteY53" fmla="*/ 1830959 h 3482342"/>
              <a:gd name="connsiteX54" fmla="*/ 7449425 w 12192000"/>
              <a:gd name="connsiteY54" fmla="*/ 1810910 h 3482342"/>
              <a:gd name="connsiteX55" fmla="*/ 7342915 w 12192000"/>
              <a:gd name="connsiteY55" fmla="*/ 1819827 h 3482342"/>
              <a:gd name="connsiteX56" fmla="*/ 7255191 w 12192000"/>
              <a:gd name="connsiteY56" fmla="*/ 1834354 h 3482342"/>
              <a:gd name="connsiteX57" fmla="*/ 7131205 w 12192000"/>
              <a:gd name="connsiteY57" fmla="*/ 1845557 h 3482342"/>
              <a:gd name="connsiteX58" fmla="*/ 6941837 w 12192000"/>
              <a:gd name="connsiteY58" fmla="*/ 1840640 h 3482342"/>
              <a:gd name="connsiteX59" fmla="*/ 6837145 w 12192000"/>
              <a:gd name="connsiteY59" fmla="*/ 1870724 h 3482342"/>
              <a:gd name="connsiteX60" fmla="*/ 6753991 w 12192000"/>
              <a:gd name="connsiteY60" fmla="*/ 1860969 h 3482342"/>
              <a:gd name="connsiteX61" fmla="*/ 6727754 w 12192000"/>
              <a:gd name="connsiteY61" fmla="*/ 1882372 h 3482342"/>
              <a:gd name="connsiteX62" fmla="*/ 6723371 w 12192000"/>
              <a:gd name="connsiteY62" fmla="*/ 1886494 h 3482342"/>
              <a:gd name="connsiteX63" fmla="*/ 6702779 w 12192000"/>
              <a:gd name="connsiteY63" fmla="*/ 1893601 h 3482342"/>
              <a:gd name="connsiteX64" fmla="*/ 6686657 w 12192000"/>
              <a:gd name="connsiteY64" fmla="*/ 1907344 h 3482342"/>
              <a:gd name="connsiteX65" fmla="*/ 6651330 w 12192000"/>
              <a:gd name="connsiteY65" fmla="*/ 1922921 h 3482342"/>
              <a:gd name="connsiteX66" fmla="*/ 6622958 w 12192000"/>
              <a:gd name="connsiteY66" fmla="*/ 1936255 h 3482342"/>
              <a:gd name="connsiteX67" fmla="*/ 6522602 w 12192000"/>
              <a:gd name="connsiteY67" fmla="*/ 1954133 h 3482342"/>
              <a:gd name="connsiteX68" fmla="*/ 6444344 w 12192000"/>
              <a:gd name="connsiteY68" fmla="*/ 1969663 h 3482342"/>
              <a:gd name="connsiteX69" fmla="*/ 6409626 w 12192000"/>
              <a:gd name="connsiteY69" fmla="*/ 1978846 h 3482342"/>
              <a:gd name="connsiteX70" fmla="*/ 6333446 w 12192000"/>
              <a:gd name="connsiteY70" fmla="*/ 1997163 h 3482342"/>
              <a:gd name="connsiteX71" fmla="*/ 6294933 w 12192000"/>
              <a:gd name="connsiteY71" fmla="*/ 2019412 h 3482342"/>
              <a:gd name="connsiteX72" fmla="*/ 6238719 w 12192000"/>
              <a:gd name="connsiteY72" fmla="*/ 2042547 h 3482342"/>
              <a:gd name="connsiteX73" fmla="*/ 6187205 w 12192000"/>
              <a:gd name="connsiteY73" fmla="*/ 2060048 h 3482342"/>
              <a:gd name="connsiteX74" fmla="*/ 6138780 w 12192000"/>
              <a:gd name="connsiteY74" fmla="*/ 2081918 h 3482342"/>
              <a:gd name="connsiteX75" fmla="*/ 6120125 w 12192000"/>
              <a:gd name="connsiteY75" fmla="*/ 2109475 h 3482342"/>
              <a:gd name="connsiteX76" fmla="*/ 6056576 w 12192000"/>
              <a:gd name="connsiteY76" fmla="*/ 2120066 h 3482342"/>
              <a:gd name="connsiteX77" fmla="*/ 5993794 w 12192000"/>
              <a:gd name="connsiteY77" fmla="*/ 2122569 h 3482342"/>
              <a:gd name="connsiteX78" fmla="*/ 5943601 w 12192000"/>
              <a:gd name="connsiteY78" fmla="*/ 2137719 h 3482342"/>
              <a:gd name="connsiteX79" fmla="*/ 5898141 w 12192000"/>
              <a:gd name="connsiteY79" fmla="*/ 2144806 h 3482342"/>
              <a:gd name="connsiteX80" fmla="*/ 5855337 w 12192000"/>
              <a:gd name="connsiteY80" fmla="*/ 2137719 h 3482342"/>
              <a:gd name="connsiteX81" fmla="*/ 5817682 w 12192000"/>
              <a:gd name="connsiteY81" fmla="*/ 2157358 h 3482342"/>
              <a:gd name="connsiteX82" fmla="*/ 5735300 w 12192000"/>
              <a:gd name="connsiteY82" fmla="*/ 2158902 h 3482342"/>
              <a:gd name="connsiteX83" fmla="*/ 5591469 w 12192000"/>
              <a:gd name="connsiteY83" fmla="*/ 2178389 h 3482342"/>
              <a:gd name="connsiteX84" fmla="*/ 5505818 w 12192000"/>
              <a:gd name="connsiteY84" fmla="*/ 2194207 h 3482342"/>
              <a:gd name="connsiteX85" fmla="*/ 5452860 w 12192000"/>
              <a:gd name="connsiteY85" fmla="*/ 2180085 h 3482342"/>
              <a:gd name="connsiteX86" fmla="*/ 5414282 w 12192000"/>
              <a:gd name="connsiteY86" fmla="*/ 2183070 h 3482342"/>
              <a:gd name="connsiteX87" fmla="*/ 5368369 w 12192000"/>
              <a:gd name="connsiteY87" fmla="*/ 2204272 h 3482342"/>
              <a:gd name="connsiteX88" fmla="*/ 5336354 w 12192000"/>
              <a:gd name="connsiteY88" fmla="*/ 2218920 h 3482342"/>
              <a:gd name="connsiteX89" fmla="*/ 5291263 w 12192000"/>
              <a:gd name="connsiteY89" fmla="*/ 2239182 h 3482342"/>
              <a:gd name="connsiteX90" fmla="*/ 5255152 w 12192000"/>
              <a:gd name="connsiteY90" fmla="*/ 2247164 h 3482342"/>
              <a:gd name="connsiteX91" fmla="*/ 5233796 w 12192000"/>
              <a:gd name="connsiteY91" fmla="*/ 2268260 h 3482342"/>
              <a:gd name="connsiteX92" fmla="*/ 5212786 w 12192000"/>
              <a:gd name="connsiteY92" fmla="*/ 2296592 h 3482342"/>
              <a:gd name="connsiteX93" fmla="*/ 5173523 w 12192000"/>
              <a:gd name="connsiteY93" fmla="*/ 2309057 h 3482342"/>
              <a:gd name="connsiteX94" fmla="*/ 5123830 w 12192000"/>
              <a:gd name="connsiteY94" fmla="*/ 2307070 h 3482342"/>
              <a:gd name="connsiteX95" fmla="*/ 5065426 w 12192000"/>
              <a:gd name="connsiteY95" fmla="*/ 2324076 h 3482342"/>
              <a:gd name="connsiteX96" fmla="*/ 4975908 w 12192000"/>
              <a:gd name="connsiteY96" fmla="*/ 2364128 h 3482342"/>
              <a:gd name="connsiteX97" fmla="*/ 4913723 w 12192000"/>
              <a:gd name="connsiteY97" fmla="*/ 2385265 h 3482342"/>
              <a:gd name="connsiteX98" fmla="*/ 4746485 w 12192000"/>
              <a:gd name="connsiteY98" fmla="*/ 2451769 h 3482342"/>
              <a:gd name="connsiteX99" fmla="*/ 4681588 w 12192000"/>
              <a:gd name="connsiteY99" fmla="*/ 2467494 h 3482342"/>
              <a:gd name="connsiteX100" fmla="*/ 1783655 w 12192000"/>
              <a:gd name="connsiteY100" fmla="*/ 3163860 h 3482342"/>
              <a:gd name="connsiteX101" fmla="*/ 1325955 w 12192000"/>
              <a:gd name="connsiteY101" fmla="*/ 3176692 h 3482342"/>
              <a:gd name="connsiteX102" fmla="*/ 1190384 w 12192000"/>
              <a:gd name="connsiteY102" fmla="*/ 3203504 h 3482342"/>
              <a:gd name="connsiteX103" fmla="*/ 1094537 w 12192000"/>
              <a:gd name="connsiteY103" fmla="*/ 3229469 h 3482342"/>
              <a:gd name="connsiteX104" fmla="*/ 779276 w 12192000"/>
              <a:gd name="connsiteY104" fmla="*/ 3327290 h 3482342"/>
              <a:gd name="connsiteX105" fmla="*/ 600378 w 12192000"/>
              <a:gd name="connsiteY105" fmla="*/ 3335250 h 3482342"/>
              <a:gd name="connsiteX106" fmla="*/ 493457 w 12192000"/>
              <a:gd name="connsiteY106" fmla="*/ 3365044 h 3482342"/>
              <a:gd name="connsiteX107" fmla="*/ 349402 w 12192000"/>
              <a:gd name="connsiteY107" fmla="*/ 3380897 h 3482342"/>
              <a:gd name="connsiteX108" fmla="*/ 192183 w 12192000"/>
              <a:gd name="connsiteY108" fmla="*/ 3460075 h 3482342"/>
              <a:gd name="connsiteX109" fmla="*/ 46713 w 12192000"/>
              <a:gd name="connsiteY109" fmla="*/ 3462986 h 3482342"/>
              <a:gd name="connsiteX110" fmla="*/ 2765 w 12192000"/>
              <a:gd name="connsiteY110" fmla="*/ 3480770 h 3482342"/>
              <a:gd name="connsiteX111" fmla="*/ 0 w 12192000"/>
              <a:gd name="connsiteY111" fmla="*/ 3482342 h 3482342"/>
              <a:gd name="connsiteX112" fmla="*/ 0 w 12192000"/>
              <a:gd name="connsiteY11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850998 w 12192000"/>
              <a:gd name="connsiteY21" fmla="*/ 1269215 h 3482342"/>
              <a:gd name="connsiteX22" fmla="*/ 10815658 w 12192000"/>
              <a:gd name="connsiteY22" fmla="*/ 1287849 h 3482342"/>
              <a:gd name="connsiteX23" fmla="*/ 10679906 w 12192000"/>
              <a:gd name="connsiteY23" fmla="*/ 1324988 h 3482342"/>
              <a:gd name="connsiteX24" fmla="*/ 10636304 w 12192000"/>
              <a:gd name="connsiteY24" fmla="*/ 1317928 h 3482342"/>
              <a:gd name="connsiteX25" fmla="*/ 10573203 w 12192000"/>
              <a:gd name="connsiteY25" fmla="*/ 1351996 h 3482342"/>
              <a:gd name="connsiteX26" fmla="*/ 10513263 w 12192000"/>
              <a:gd name="connsiteY26" fmla="*/ 1350756 h 3482342"/>
              <a:gd name="connsiteX27" fmla="*/ 10464012 w 12192000"/>
              <a:gd name="connsiteY27" fmla="*/ 1391778 h 3482342"/>
              <a:gd name="connsiteX28" fmla="*/ 10405409 w 12192000"/>
              <a:gd name="connsiteY28" fmla="*/ 1422789 h 3482342"/>
              <a:gd name="connsiteX29" fmla="*/ 10370530 w 12192000"/>
              <a:gd name="connsiteY29" fmla="*/ 1441596 h 3482342"/>
              <a:gd name="connsiteX30" fmla="*/ 10264922 w 12192000"/>
              <a:gd name="connsiteY30" fmla="*/ 1472107 h 3482342"/>
              <a:gd name="connsiteX31" fmla="*/ 10058690 w 12192000"/>
              <a:gd name="connsiteY31" fmla="*/ 1474888 h 3482342"/>
              <a:gd name="connsiteX32" fmla="*/ 10004424 w 12192000"/>
              <a:gd name="connsiteY32" fmla="*/ 1489801 h 3482342"/>
              <a:gd name="connsiteX33" fmla="*/ 9999951 w 12192000"/>
              <a:gd name="connsiteY33" fmla="*/ 1499127 h 3482342"/>
              <a:gd name="connsiteX34" fmla="*/ 9845462 w 12192000"/>
              <a:gd name="connsiteY34" fmla="*/ 1548192 h 3482342"/>
              <a:gd name="connsiteX35" fmla="*/ 9736156 w 12192000"/>
              <a:gd name="connsiteY35" fmla="*/ 1581928 h 3482342"/>
              <a:gd name="connsiteX36" fmla="*/ 9693355 w 12192000"/>
              <a:gd name="connsiteY36" fmla="*/ 1602632 h 3482342"/>
              <a:gd name="connsiteX37" fmla="*/ 9664242 w 12192000"/>
              <a:gd name="connsiteY37" fmla="*/ 1622075 h 3482342"/>
              <a:gd name="connsiteX38" fmla="*/ 9579195 w 12192000"/>
              <a:gd name="connsiteY38" fmla="*/ 1648017 h 3482342"/>
              <a:gd name="connsiteX39" fmla="*/ 9433652 w 12192000"/>
              <a:gd name="connsiteY39" fmla="*/ 1681174 h 3482342"/>
              <a:gd name="connsiteX40" fmla="*/ 9403775 w 12192000"/>
              <a:gd name="connsiteY40" fmla="*/ 1690403 h 3482342"/>
              <a:gd name="connsiteX41" fmla="*/ 9382503 w 12192000"/>
              <a:gd name="connsiteY41" fmla="*/ 1706957 h 3482342"/>
              <a:gd name="connsiteX42" fmla="*/ 9381410 w 12192000"/>
              <a:gd name="connsiteY42" fmla="*/ 1718312 h 3482342"/>
              <a:gd name="connsiteX43" fmla="*/ 9365685 w 12192000"/>
              <a:gd name="connsiteY43" fmla="*/ 1724772 h 3482342"/>
              <a:gd name="connsiteX44" fmla="*/ 9278020 w 12192000"/>
              <a:gd name="connsiteY44" fmla="*/ 1741161 h 3482342"/>
              <a:gd name="connsiteX45" fmla="*/ 9217145 w 12192000"/>
              <a:gd name="connsiteY45" fmla="*/ 1771195 h 3482342"/>
              <a:gd name="connsiteX46" fmla="*/ 8955875 w 12192000"/>
              <a:gd name="connsiteY46" fmla="*/ 1796806 h 3482342"/>
              <a:gd name="connsiteX47" fmla="*/ 8648415 w 12192000"/>
              <a:gd name="connsiteY47" fmla="*/ 1878623 h 3482342"/>
              <a:gd name="connsiteX48" fmla="*/ 8495949 w 12192000"/>
              <a:gd name="connsiteY48" fmla="*/ 1902425 h 3482342"/>
              <a:gd name="connsiteX49" fmla="*/ 8236214 w 12192000"/>
              <a:gd name="connsiteY49" fmla="*/ 1909725 h 3482342"/>
              <a:gd name="connsiteX50" fmla="*/ 8132104 w 12192000"/>
              <a:gd name="connsiteY50" fmla="*/ 1895727 h 3482342"/>
              <a:gd name="connsiteX51" fmla="*/ 7918078 w 12192000"/>
              <a:gd name="connsiteY51" fmla="*/ 1862668 h 3482342"/>
              <a:gd name="connsiteX52" fmla="*/ 7817899 w 12192000"/>
              <a:gd name="connsiteY52" fmla="*/ 1862176 h 3482342"/>
              <a:gd name="connsiteX53" fmla="*/ 7768994 w 12192000"/>
              <a:gd name="connsiteY53" fmla="*/ 1855721 h 3482342"/>
              <a:gd name="connsiteX54" fmla="*/ 7618027 w 12192000"/>
              <a:gd name="connsiteY54" fmla="*/ 1830959 h 3482342"/>
              <a:gd name="connsiteX55" fmla="*/ 7449425 w 12192000"/>
              <a:gd name="connsiteY55" fmla="*/ 1810910 h 3482342"/>
              <a:gd name="connsiteX56" fmla="*/ 7342915 w 12192000"/>
              <a:gd name="connsiteY56" fmla="*/ 1819827 h 3482342"/>
              <a:gd name="connsiteX57" fmla="*/ 7255191 w 12192000"/>
              <a:gd name="connsiteY57" fmla="*/ 1834354 h 3482342"/>
              <a:gd name="connsiteX58" fmla="*/ 7131205 w 12192000"/>
              <a:gd name="connsiteY58" fmla="*/ 1845557 h 3482342"/>
              <a:gd name="connsiteX59" fmla="*/ 6941837 w 12192000"/>
              <a:gd name="connsiteY59" fmla="*/ 1840640 h 3482342"/>
              <a:gd name="connsiteX60" fmla="*/ 6837145 w 12192000"/>
              <a:gd name="connsiteY60" fmla="*/ 1870724 h 3482342"/>
              <a:gd name="connsiteX61" fmla="*/ 6753991 w 12192000"/>
              <a:gd name="connsiteY61" fmla="*/ 1860969 h 3482342"/>
              <a:gd name="connsiteX62" fmla="*/ 6727754 w 12192000"/>
              <a:gd name="connsiteY62" fmla="*/ 1882372 h 3482342"/>
              <a:gd name="connsiteX63" fmla="*/ 6723371 w 12192000"/>
              <a:gd name="connsiteY63" fmla="*/ 1886494 h 3482342"/>
              <a:gd name="connsiteX64" fmla="*/ 6702779 w 12192000"/>
              <a:gd name="connsiteY64" fmla="*/ 1893601 h 3482342"/>
              <a:gd name="connsiteX65" fmla="*/ 6686657 w 12192000"/>
              <a:gd name="connsiteY65" fmla="*/ 1907344 h 3482342"/>
              <a:gd name="connsiteX66" fmla="*/ 6651330 w 12192000"/>
              <a:gd name="connsiteY66" fmla="*/ 1922921 h 3482342"/>
              <a:gd name="connsiteX67" fmla="*/ 6622958 w 12192000"/>
              <a:gd name="connsiteY67" fmla="*/ 1936255 h 3482342"/>
              <a:gd name="connsiteX68" fmla="*/ 6522602 w 12192000"/>
              <a:gd name="connsiteY68" fmla="*/ 1954133 h 3482342"/>
              <a:gd name="connsiteX69" fmla="*/ 6444344 w 12192000"/>
              <a:gd name="connsiteY69" fmla="*/ 1969663 h 3482342"/>
              <a:gd name="connsiteX70" fmla="*/ 6409626 w 12192000"/>
              <a:gd name="connsiteY70" fmla="*/ 1978846 h 3482342"/>
              <a:gd name="connsiteX71" fmla="*/ 6333446 w 12192000"/>
              <a:gd name="connsiteY71" fmla="*/ 1997163 h 3482342"/>
              <a:gd name="connsiteX72" fmla="*/ 6294933 w 12192000"/>
              <a:gd name="connsiteY72" fmla="*/ 2019412 h 3482342"/>
              <a:gd name="connsiteX73" fmla="*/ 6238719 w 12192000"/>
              <a:gd name="connsiteY73" fmla="*/ 2042547 h 3482342"/>
              <a:gd name="connsiteX74" fmla="*/ 6187205 w 12192000"/>
              <a:gd name="connsiteY74" fmla="*/ 2060048 h 3482342"/>
              <a:gd name="connsiteX75" fmla="*/ 6138780 w 12192000"/>
              <a:gd name="connsiteY75" fmla="*/ 2081918 h 3482342"/>
              <a:gd name="connsiteX76" fmla="*/ 6120125 w 12192000"/>
              <a:gd name="connsiteY76" fmla="*/ 2109475 h 3482342"/>
              <a:gd name="connsiteX77" fmla="*/ 6056576 w 12192000"/>
              <a:gd name="connsiteY77" fmla="*/ 2120066 h 3482342"/>
              <a:gd name="connsiteX78" fmla="*/ 5993794 w 12192000"/>
              <a:gd name="connsiteY78" fmla="*/ 2122569 h 3482342"/>
              <a:gd name="connsiteX79" fmla="*/ 5943601 w 12192000"/>
              <a:gd name="connsiteY79" fmla="*/ 2137719 h 3482342"/>
              <a:gd name="connsiteX80" fmla="*/ 5898141 w 12192000"/>
              <a:gd name="connsiteY80" fmla="*/ 2144806 h 3482342"/>
              <a:gd name="connsiteX81" fmla="*/ 5855337 w 12192000"/>
              <a:gd name="connsiteY81" fmla="*/ 2137719 h 3482342"/>
              <a:gd name="connsiteX82" fmla="*/ 5817682 w 12192000"/>
              <a:gd name="connsiteY82" fmla="*/ 2157358 h 3482342"/>
              <a:gd name="connsiteX83" fmla="*/ 5735300 w 12192000"/>
              <a:gd name="connsiteY83" fmla="*/ 2158902 h 3482342"/>
              <a:gd name="connsiteX84" fmla="*/ 5591469 w 12192000"/>
              <a:gd name="connsiteY84" fmla="*/ 2178389 h 3482342"/>
              <a:gd name="connsiteX85" fmla="*/ 5505818 w 12192000"/>
              <a:gd name="connsiteY85" fmla="*/ 2194207 h 3482342"/>
              <a:gd name="connsiteX86" fmla="*/ 5452860 w 12192000"/>
              <a:gd name="connsiteY86" fmla="*/ 2180085 h 3482342"/>
              <a:gd name="connsiteX87" fmla="*/ 5414282 w 12192000"/>
              <a:gd name="connsiteY87" fmla="*/ 2183070 h 3482342"/>
              <a:gd name="connsiteX88" fmla="*/ 5368369 w 12192000"/>
              <a:gd name="connsiteY88" fmla="*/ 2204272 h 3482342"/>
              <a:gd name="connsiteX89" fmla="*/ 5336354 w 12192000"/>
              <a:gd name="connsiteY89" fmla="*/ 2218920 h 3482342"/>
              <a:gd name="connsiteX90" fmla="*/ 5291263 w 12192000"/>
              <a:gd name="connsiteY90" fmla="*/ 2239182 h 3482342"/>
              <a:gd name="connsiteX91" fmla="*/ 5255152 w 12192000"/>
              <a:gd name="connsiteY91" fmla="*/ 2247164 h 3482342"/>
              <a:gd name="connsiteX92" fmla="*/ 5233796 w 12192000"/>
              <a:gd name="connsiteY92" fmla="*/ 2268260 h 3482342"/>
              <a:gd name="connsiteX93" fmla="*/ 5212786 w 12192000"/>
              <a:gd name="connsiteY93" fmla="*/ 2296592 h 3482342"/>
              <a:gd name="connsiteX94" fmla="*/ 5173523 w 12192000"/>
              <a:gd name="connsiteY94" fmla="*/ 2309057 h 3482342"/>
              <a:gd name="connsiteX95" fmla="*/ 5123830 w 12192000"/>
              <a:gd name="connsiteY95" fmla="*/ 2307070 h 3482342"/>
              <a:gd name="connsiteX96" fmla="*/ 5065426 w 12192000"/>
              <a:gd name="connsiteY96" fmla="*/ 2324076 h 3482342"/>
              <a:gd name="connsiteX97" fmla="*/ 4975908 w 12192000"/>
              <a:gd name="connsiteY97" fmla="*/ 2364128 h 3482342"/>
              <a:gd name="connsiteX98" fmla="*/ 4913723 w 12192000"/>
              <a:gd name="connsiteY98" fmla="*/ 2385265 h 3482342"/>
              <a:gd name="connsiteX99" fmla="*/ 4746485 w 12192000"/>
              <a:gd name="connsiteY99" fmla="*/ 2451769 h 3482342"/>
              <a:gd name="connsiteX100" fmla="*/ 4681588 w 12192000"/>
              <a:gd name="connsiteY100" fmla="*/ 2467494 h 3482342"/>
              <a:gd name="connsiteX101" fmla="*/ 1783655 w 12192000"/>
              <a:gd name="connsiteY101" fmla="*/ 3163860 h 3482342"/>
              <a:gd name="connsiteX102" fmla="*/ 1325955 w 12192000"/>
              <a:gd name="connsiteY102" fmla="*/ 3176692 h 3482342"/>
              <a:gd name="connsiteX103" fmla="*/ 1190384 w 12192000"/>
              <a:gd name="connsiteY103" fmla="*/ 3203504 h 3482342"/>
              <a:gd name="connsiteX104" fmla="*/ 1094537 w 12192000"/>
              <a:gd name="connsiteY104" fmla="*/ 3229469 h 3482342"/>
              <a:gd name="connsiteX105" fmla="*/ 779276 w 12192000"/>
              <a:gd name="connsiteY105" fmla="*/ 3327290 h 3482342"/>
              <a:gd name="connsiteX106" fmla="*/ 600378 w 12192000"/>
              <a:gd name="connsiteY106" fmla="*/ 3335250 h 3482342"/>
              <a:gd name="connsiteX107" fmla="*/ 493457 w 12192000"/>
              <a:gd name="connsiteY107" fmla="*/ 3365044 h 3482342"/>
              <a:gd name="connsiteX108" fmla="*/ 349402 w 12192000"/>
              <a:gd name="connsiteY108" fmla="*/ 3380897 h 3482342"/>
              <a:gd name="connsiteX109" fmla="*/ 192183 w 12192000"/>
              <a:gd name="connsiteY109" fmla="*/ 3460075 h 3482342"/>
              <a:gd name="connsiteX110" fmla="*/ 46713 w 12192000"/>
              <a:gd name="connsiteY110" fmla="*/ 3462986 h 3482342"/>
              <a:gd name="connsiteX111" fmla="*/ 2765 w 12192000"/>
              <a:gd name="connsiteY111" fmla="*/ 3480770 h 3482342"/>
              <a:gd name="connsiteX112" fmla="*/ 0 w 12192000"/>
              <a:gd name="connsiteY112" fmla="*/ 3482342 h 3482342"/>
              <a:gd name="connsiteX113" fmla="*/ 0 w 12192000"/>
              <a:gd name="connsiteY11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495949 w 12192000"/>
              <a:gd name="connsiteY49" fmla="*/ 1902425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41837 w 12192000"/>
              <a:gd name="connsiteY60" fmla="*/ 1840640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686657 w 12192000"/>
              <a:gd name="connsiteY66" fmla="*/ 1907344 h 3482342"/>
              <a:gd name="connsiteX67" fmla="*/ 6651330 w 12192000"/>
              <a:gd name="connsiteY67" fmla="*/ 1922921 h 3482342"/>
              <a:gd name="connsiteX68" fmla="*/ 6622958 w 12192000"/>
              <a:gd name="connsiteY68" fmla="*/ 1936255 h 3482342"/>
              <a:gd name="connsiteX69" fmla="*/ 6522602 w 12192000"/>
              <a:gd name="connsiteY69" fmla="*/ 1954133 h 3482342"/>
              <a:gd name="connsiteX70" fmla="*/ 6444344 w 12192000"/>
              <a:gd name="connsiteY70" fmla="*/ 1969663 h 3482342"/>
              <a:gd name="connsiteX71" fmla="*/ 6409626 w 12192000"/>
              <a:gd name="connsiteY71" fmla="*/ 1978846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87205 w 12192000"/>
              <a:gd name="connsiteY75" fmla="*/ 2060048 h 3482342"/>
              <a:gd name="connsiteX76" fmla="*/ 6138780 w 12192000"/>
              <a:gd name="connsiteY76" fmla="*/ 2081918 h 3482342"/>
              <a:gd name="connsiteX77" fmla="*/ 6120125 w 12192000"/>
              <a:gd name="connsiteY77" fmla="*/ 2109475 h 3482342"/>
              <a:gd name="connsiteX78" fmla="*/ 6056576 w 12192000"/>
              <a:gd name="connsiteY78" fmla="*/ 2120066 h 3482342"/>
              <a:gd name="connsiteX79" fmla="*/ 5993794 w 12192000"/>
              <a:gd name="connsiteY79" fmla="*/ 2122569 h 3482342"/>
              <a:gd name="connsiteX80" fmla="*/ 5943601 w 12192000"/>
              <a:gd name="connsiteY80" fmla="*/ 2137719 h 3482342"/>
              <a:gd name="connsiteX81" fmla="*/ 5898141 w 12192000"/>
              <a:gd name="connsiteY81" fmla="*/ 2144806 h 3482342"/>
              <a:gd name="connsiteX82" fmla="*/ 5855337 w 12192000"/>
              <a:gd name="connsiteY82" fmla="*/ 2137719 h 3482342"/>
              <a:gd name="connsiteX83" fmla="*/ 5817682 w 12192000"/>
              <a:gd name="connsiteY83" fmla="*/ 2157358 h 3482342"/>
              <a:gd name="connsiteX84" fmla="*/ 5735300 w 12192000"/>
              <a:gd name="connsiteY84" fmla="*/ 2158902 h 3482342"/>
              <a:gd name="connsiteX85" fmla="*/ 5591469 w 12192000"/>
              <a:gd name="connsiteY85" fmla="*/ 2178389 h 3482342"/>
              <a:gd name="connsiteX86" fmla="*/ 5505818 w 12192000"/>
              <a:gd name="connsiteY86" fmla="*/ 2194207 h 3482342"/>
              <a:gd name="connsiteX87" fmla="*/ 5452860 w 12192000"/>
              <a:gd name="connsiteY87" fmla="*/ 2180085 h 3482342"/>
              <a:gd name="connsiteX88" fmla="*/ 5414282 w 12192000"/>
              <a:gd name="connsiteY88" fmla="*/ 2183070 h 3482342"/>
              <a:gd name="connsiteX89" fmla="*/ 5368369 w 12192000"/>
              <a:gd name="connsiteY89" fmla="*/ 2204272 h 3482342"/>
              <a:gd name="connsiteX90" fmla="*/ 5336354 w 12192000"/>
              <a:gd name="connsiteY90" fmla="*/ 2218920 h 3482342"/>
              <a:gd name="connsiteX91" fmla="*/ 5291263 w 12192000"/>
              <a:gd name="connsiteY91" fmla="*/ 2239182 h 3482342"/>
              <a:gd name="connsiteX92" fmla="*/ 5255152 w 12192000"/>
              <a:gd name="connsiteY92" fmla="*/ 2247164 h 3482342"/>
              <a:gd name="connsiteX93" fmla="*/ 5233796 w 12192000"/>
              <a:gd name="connsiteY93" fmla="*/ 2268260 h 3482342"/>
              <a:gd name="connsiteX94" fmla="*/ 5212786 w 12192000"/>
              <a:gd name="connsiteY94" fmla="*/ 2296592 h 3482342"/>
              <a:gd name="connsiteX95" fmla="*/ 5173523 w 12192000"/>
              <a:gd name="connsiteY95" fmla="*/ 2309057 h 3482342"/>
              <a:gd name="connsiteX96" fmla="*/ 5123830 w 12192000"/>
              <a:gd name="connsiteY96" fmla="*/ 2307070 h 3482342"/>
              <a:gd name="connsiteX97" fmla="*/ 5065426 w 12192000"/>
              <a:gd name="connsiteY97" fmla="*/ 2324076 h 3482342"/>
              <a:gd name="connsiteX98" fmla="*/ 4975908 w 12192000"/>
              <a:gd name="connsiteY98" fmla="*/ 2364128 h 3482342"/>
              <a:gd name="connsiteX99" fmla="*/ 4913723 w 12192000"/>
              <a:gd name="connsiteY99" fmla="*/ 2385265 h 3482342"/>
              <a:gd name="connsiteX100" fmla="*/ 4746485 w 12192000"/>
              <a:gd name="connsiteY100" fmla="*/ 2451769 h 3482342"/>
              <a:gd name="connsiteX101" fmla="*/ 4681588 w 12192000"/>
              <a:gd name="connsiteY101" fmla="*/ 2467494 h 3482342"/>
              <a:gd name="connsiteX102" fmla="*/ 1783655 w 12192000"/>
              <a:gd name="connsiteY102" fmla="*/ 3163860 h 3482342"/>
              <a:gd name="connsiteX103" fmla="*/ 1325955 w 12192000"/>
              <a:gd name="connsiteY103" fmla="*/ 3176692 h 3482342"/>
              <a:gd name="connsiteX104" fmla="*/ 1190384 w 12192000"/>
              <a:gd name="connsiteY104" fmla="*/ 3203504 h 3482342"/>
              <a:gd name="connsiteX105" fmla="*/ 1094537 w 12192000"/>
              <a:gd name="connsiteY105" fmla="*/ 3229469 h 3482342"/>
              <a:gd name="connsiteX106" fmla="*/ 779276 w 12192000"/>
              <a:gd name="connsiteY106" fmla="*/ 3327290 h 3482342"/>
              <a:gd name="connsiteX107" fmla="*/ 600378 w 12192000"/>
              <a:gd name="connsiteY107" fmla="*/ 3335250 h 3482342"/>
              <a:gd name="connsiteX108" fmla="*/ 493457 w 12192000"/>
              <a:gd name="connsiteY108" fmla="*/ 3365044 h 3482342"/>
              <a:gd name="connsiteX109" fmla="*/ 349402 w 12192000"/>
              <a:gd name="connsiteY109" fmla="*/ 3380897 h 3482342"/>
              <a:gd name="connsiteX110" fmla="*/ 192183 w 12192000"/>
              <a:gd name="connsiteY110" fmla="*/ 3460075 h 3482342"/>
              <a:gd name="connsiteX111" fmla="*/ 46713 w 12192000"/>
              <a:gd name="connsiteY111" fmla="*/ 3462986 h 3482342"/>
              <a:gd name="connsiteX112" fmla="*/ 2765 w 12192000"/>
              <a:gd name="connsiteY112" fmla="*/ 3480770 h 3482342"/>
              <a:gd name="connsiteX113" fmla="*/ 0 w 12192000"/>
              <a:gd name="connsiteY113" fmla="*/ 3482342 h 3482342"/>
              <a:gd name="connsiteX114" fmla="*/ 0 w 12192000"/>
              <a:gd name="connsiteY11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573203 w 12192000"/>
              <a:gd name="connsiteY26" fmla="*/ 1351996 h 3482342"/>
              <a:gd name="connsiteX27" fmla="*/ 10513263 w 12192000"/>
              <a:gd name="connsiteY27" fmla="*/ 1350756 h 3482342"/>
              <a:gd name="connsiteX28" fmla="*/ 10464012 w 12192000"/>
              <a:gd name="connsiteY28" fmla="*/ 1391778 h 3482342"/>
              <a:gd name="connsiteX29" fmla="*/ 10405409 w 12192000"/>
              <a:gd name="connsiteY29" fmla="*/ 1422789 h 3482342"/>
              <a:gd name="connsiteX30" fmla="*/ 10370530 w 12192000"/>
              <a:gd name="connsiteY30" fmla="*/ 1441596 h 3482342"/>
              <a:gd name="connsiteX31" fmla="*/ 10264922 w 12192000"/>
              <a:gd name="connsiteY31" fmla="*/ 1472107 h 3482342"/>
              <a:gd name="connsiteX32" fmla="*/ 10058690 w 12192000"/>
              <a:gd name="connsiteY32" fmla="*/ 1474888 h 3482342"/>
              <a:gd name="connsiteX33" fmla="*/ 10004424 w 12192000"/>
              <a:gd name="connsiteY33" fmla="*/ 1489801 h 3482342"/>
              <a:gd name="connsiteX34" fmla="*/ 9999951 w 12192000"/>
              <a:gd name="connsiteY34" fmla="*/ 1499127 h 3482342"/>
              <a:gd name="connsiteX35" fmla="*/ 9845462 w 12192000"/>
              <a:gd name="connsiteY35" fmla="*/ 1548192 h 3482342"/>
              <a:gd name="connsiteX36" fmla="*/ 9736156 w 12192000"/>
              <a:gd name="connsiteY36" fmla="*/ 1581928 h 3482342"/>
              <a:gd name="connsiteX37" fmla="*/ 9693355 w 12192000"/>
              <a:gd name="connsiteY37" fmla="*/ 1602632 h 3482342"/>
              <a:gd name="connsiteX38" fmla="*/ 9664242 w 12192000"/>
              <a:gd name="connsiteY38" fmla="*/ 1622075 h 3482342"/>
              <a:gd name="connsiteX39" fmla="*/ 9579195 w 12192000"/>
              <a:gd name="connsiteY39" fmla="*/ 1648017 h 3482342"/>
              <a:gd name="connsiteX40" fmla="*/ 9433652 w 12192000"/>
              <a:gd name="connsiteY40" fmla="*/ 1681174 h 3482342"/>
              <a:gd name="connsiteX41" fmla="*/ 9403775 w 12192000"/>
              <a:gd name="connsiteY41" fmla="*/ 1690403 h 3482342"/>
              <a:gd name="connsiteX42" fmla="*/ 9382503 w 12192000"/>
              <a:gd name="connsiteY42" fmla="*/ 1706957 h 3482342"/>
              <a:gd name="connsiteX43" fmla="*/ 9381410 w 12192000"/>
              <a:gd name="connsiteY43" fmla="*/ 1718312 h 3482342"/>
              <a:gd name="connsiteX44" fmla="*/ 9365685 w 12192000"/>
              <a:gd name="connsiteY44" fmla="*/ 1724772 h 3482342"/>
              <a:gd name="connsiteX45" fmla="*/ 9278020 w 12192000"/>
              <a:gd name="connsiteY45" fmla="*/ 1741161 h 3482342"/>
              <a:gd name="connsiteX46" fmla="*/ 9217145 w 12192000"/>
              <a:gd name="connsiteY46" fmla="*/ 1771195 h 3482342"/>
              <a:gd name="connsiteX47" fmla="*/ 8955875 w 12192000"/>
              <a:gd name="connsiteY47" fmla="*/ 1796806 h 3482342"/>
              <a:gd name="connsiteX48" fmla="*/ 8648415 w 12192000"/>
              <a:gd name="connsiteY48" fmla="*/ 1878623 h 3482342"/>
              <a:gd name="connsiteX49" fmla="*/ 8495949 w 12192000"/>
              <a:gd name="connsiteY49" fmla="*/ 1902425 h 3482342"/>
              <a:gd name="connsiteX50" fmla="*/ 8236214 w 12192000"/>
              <a:gd name="connsiteY50" fmla="*/ 1909725 h 3482342"/>
              <a:gd name="connsiteX51" fmla="*/ 8132104 w 12192000"/>
              <a:gd name="connsiteY51" fmla="*/ 1895727 h 3482342"/>
              <a:gd name="connsiteX52" fmla="*/ 7918078 w 12192000"/>
              <a:gd name="connsiteY52" fmla="*/ 1862668 h 3482342"/>
              <a:gd name="connsiteX53" fmla="*/ 7817899 w 12192000"/>
              <a:gd name="connsiteY53" fmla="*/ 1862176 h 3482342"/>
              <a:gd name="connsiteX54" fmla="*/ 7768994 w 12192000"/>
              <a:gd name="connsiteY54" fmla="*/ 1855721 h 3482342"/>
              <a:gd name="connsiteX55" fmla="*/ 7618027 w 12192000"/>
              <a:gd name="connsiteY55" fmla="*/ 1830959 h 3482342"/>
              <a:gd name="connsiteX56" fmla="*/ 7449425 w 12192000"/>
              <a:gd name="connsiteY56" fmla="*/ 1810910 h 3482342"/>
              <a:gd name="connsiteX57" fmla="*/ 7342915 w 12192000"/>
              <a:gd name="connsiteY57" fmla="*/ 1819827 h 3482342"/>
              <a:gd name="connsiteX58" fmla="*/ 7255191 w 12192000"/>
              <a:gd name="connsiteY58" fmla="*/ 1834354 h 3482342"/>
              <a:gd name="connsiteX59" fmla="*/ 7131205 w 12192000"/>
              <a:gd name="connsiteY59" fmla="*/ 1845557 h 3482342"/>
              <a:gd name="connsiteX60" fmla="*/ 6941837 w 12192000"/>
              <a:gd name="connsiteY60" fmla="*/ 1840640 h 3482342"/>
              <a:gd name="connsiteX61" fmla="*/ 6837145 w 12192000"/>
              <a:gd name="connsiteY61" fmla="*/ 1870724 h 3482342"/>
              <a:gd name="connsiteX62" fmla="*/ 6753991 w 12192000"/>
              <a:gd name="connsiteY62" fmla="*/ 1860969 h 3482342"/>
              <a:gd name="connsiteX63" fmla="*/ 6727754 w 12192000"/>
              <a:gd name="connsiteY63" fmla="*/ 1882372 h 3482342"/>
              <a:gd name="connsiteX64" fmla="*/ 6723371 w 12192000"/>
              <a:gd name="connsiteY64" fmla="*/ 1886494 h 3482342"/>
              <a:gd name="connsiteX65" fmla="*/ 6702779 w 12192000"/>
              <a:gd name="connsiteY65" fmla="*/ 1893601 h 3482342"/>
              <a:gd name="connsiteX66" fmla="*/ 6686657 w 12192000"/>
              <a:gd name="connsiteY66" fmla="*/ 1907344 h 3482342"/>
              <a:gd name="connsiteX67" fmla="*/ 6651330 w 12192000"/>
              <a:gd name="connsiteY67" fmla="*/ 1922921 h 3482342"/>
              <a:gd name="connsiteX68" fmla="*/ 6622958 w 12192000"/>
              <a:gd name="connsiteY68" fmla="*/ 1936255 h 3482342"/>
              <a:gd name="connsiteX69" fmla="*/ 6522602 w 12192000"/>
              <a:gd name="connsiteY69" fmla="*/ 1954133 h 3482342"/>
              <a:gd name="connsiteX70" fmla="*/ 6444344 w 12192000"/>
              <a:gd name="connsiteY70" fmla="*/ 1969663 h 3482342"/>
              <a:gd name="connsiteX71" fmla="*/ 6409626 w 12192000"/>
              <a:gd name="connsiteY71" fmla="*/ 1978846 h 3482342"/>
              <a:gd name="connsiteX72" fmla="*/ 6333446 w 12192000"/>
              <a:gd name="connsiteY72" fmla="*/ 1997163 h 3482342"/>
              <a:gd name="connsiteX73" fmla="*/ 6294933 w 12192000"/>
              <a:gd name="connsiteY73" fmla="*/ 2019412 h 3482342"/>
              <a:gd name="connsiteX74" fmla="*/ 6238719 w 12192000"/>
              <a:gd name="connsiteY74" fmla="*/ 2042547 h 3482342"/>
              <a:gd name="connsiteX75" fmla="*/ 6187205 w 12192000"/>
              <a:gd name="connsiteY75" fmla="*/ 2060048 h 3482342"/>
              <a:gd name="connsiteX76" fmla="*/ 6138780 w 12192000"/>
              <a:gd name="connsiteY76" fmla="*/ 2081918 h 3482342"/>
              <a:gd name="connsiteX77" fmla="*/ 6120125 w 12192000"/>
              <a:gd name="connsiteY77" fmla="*/ 2109475 h 3482342"/>
              <a:gd name="connsiteX78" fmla="*/ 6056576 w 12192000"/>
              <a:gd name="connsiteY78" fmla="*/ 2120066 h 3482342"/>
              <a:gd name="connsiteX79" fmla="*/ 5993794 w 12192000"/>
              <a:gd name="connsiteY79" fmla="*/ 2122569 h 3482342"/>
              <a:gd name="connsiteX80" fmla="*/ 5943601 w 12192000"/>
              <a:gd name="connsiteY80" fmla="*/ 2137719 h 3482342"/>
              <a:gd name="connsiteX81" fmla="*/ 5898141 w 12192000"/>
              <a:gd name="connsiteY81" fmla="*/ 2144806 h 3482342"/>
              <a:gd name="connsiteX82" fmla="*/ 5855337 w 12192000"/>
              <a:gd name="connsiteY82" fmla="*/ 2137719 h 3482342"/>
              <a:gd name="connsiteX83" fmla="*/ 5817682 w 12192000"/>
              <a:gd name="connsiteY83" fmla="*/ 2157358 h 3482342"/>
              <a:gd name="connsiteX84" fmla="*/ 5735300 w 12192000"/>
              <a:gd name="connsiteY84" fmla="*/ 2158902 h 3482342"/>
              <a:gd name="connsiteX85" fmla="*/ 5591469 w 12192000"/>
              <a:gd name="connsiteY85" fmla="*/ 2178389 h 3482342"/>
              <a:gd name="connsiteX86" fmla="*/ 5505818 w 12192000"/>
              <a:gd name="connsiteY86" fmla="*/ 2194207 h 3482342"/>
              <a:gd name="connsiteX87" fmla="*/ 5452860 w 12192000"/>
              <a:gd name="connsiteY87" fmla="*/ 2180085 h 3482342"/>
              <a:gd name="connsiteX88" fmla="*/ 5414282 w 12192000"/>
              <a:gd name="connsiteY88" fmla="*/ 2183070 h 3482342"/>
              <a:gd name="connsiteX89" fmla="*/ 5368369 w 12192000"/>
              <a:gd name="connsiteY89" fmla="*/ 2204272 h 3482342"/>
              <a:gd name="connsiteX90" fmla="*/ 5336354 w 12192000"/>
              <a:gd name="connsiteY90" fmla="*/ 2218920 h 3482342"/>
              <a:gd name="connsiteX91" fmla="*/ 5291263 w 12192000"/>
              <a:gd name="connsiteY91" fmla="*/ 2239182 h 3482342"/>
              <a:gd name="connsiteX92" fmla="*/ 5255152 w 12192000"/>
              <a:gd name="connsiteY92" fmla="*/ 2247164 h 3482342"/>
              <a:gd name="connsiteX93" fmla="*/ 5233796 w 12192000"/>
              <a:gd name="connsiteY93" fmla="*/ 2268260 h 3482342"/>
              <a:gd name="connsiteX94" fmla="*/ 5212786 w 12192000"/>
              <a:gd name="connsiteY94" fmla="*/ 2296592 h 3482342"/>
              <a:gd name="connsiteX95" fmla="*/ 5173523 w 12192000"/>
              <a:gd name="connsiteY95" fmla="*/ 2309057 h 3482342"/>
              <a:gd name="connsiteX96" fmla="*/ 5123830 w 12192000"/>
              <a:gd name="connsiteY96" fmla="*/ 2307070 h 3482342"/>
              <a:gd name="connsiteX97" fmla="*/ 5065426 w 12192000"/>
              <a:gd name="connsiteY97" fmla="*/ 2324076 h 3482342"/>
              <a:gd name="connsiteX98" fmla="*/ 4975908 w 12192000"/>
              <a:gd name="connsiteY98" fmla="*/ 2364128 h 3482342"/>
              <a:gd name="connsiteX99" fmla="*/ 4913723 w 12192000"/>
              <a:gd name="connsiteY99" fmla="*/ 2385265 h 3482342"/>
              <a:gd name="connsiteX100" fmla="*/ 4746485 w 12192000"/>
              <a:gd name="connsiteY100" fmla="*/ 2451769 h 3482342"/>
              <a:gd name="connsiteX101" fmla="*/ 4681588 w 12192000"/>
              <a:gd name="connsiteY101" fmla="*/ 2467494 h 3482342"/>
              <a:gd name="connsiteX102" fmla="*/ 1783655 w 12192000"/>
              <a:gd name="connsiteY102" fmla="*/ 3163860 h 3482342"/>
              <a:gd name="connsiteX103" fmla="*/ 1325955 w 12192000"/>
              <a:gd name="connsiteY103" fmla="*/ 3176692 h 3482342"/>
              <a:gd name="connsiteX104" fmla="*/ 1190384 w 12192000"/>
              <a:gd name="connsiteY104" fmla="*/ 3203504 h 3482342"/>
              <a:gd name="connsiteX105" fmla="*/ 1094537 w 12192000"/>
              <a:gd name="connsiteY105" fmla="*/ 3229469 h 3482342"/>
              <a:gd name="connsiteX106" fmla="*/ 779276 w 12192000"/>
              <a:gd name="connsiteY106" fmla="*/ 3327290 h 3482342"/>
              <a:gd name="connsiteX107" fmla="*/ 600378 w 12192000"/>
              <a:gd name="connsiteY107" fmla="*/ 3335250 h 3482342"/>
              <a:gd name="connsiteX108" fmla="*/ 493457 w 12192000"/>
              <a:gd name="connsiteY108" fmla="*/ 3365044 h 3482342"/>
              <a:gd name="connsiteX109" fmla="*/ 349402 w 12192000"/>
              <a:gd name="connsiteY109" fmla="*/ 3380897 h 3482342"/>
              <a:gd name="connsiteX110" fmla="*/ 192183 w 12192000"/>
              <a:gd name="connsiteY110" fmla="*/ 3460075 h 3482342"/>
              <a:gd name="connsiteX111" fmla="*/ 46713 w 12192000"/>
              <a:gd name="connsiteY111" fmla="*/ 3462986 h 3482342"/>
              <a:gd name="connsiteX112" fmla="*/ 2765 w 12192000"/>
              <a:gd name="connsiteY112" fmla="*/ 3480770 h 3482342"/>
              <a:gd name="connsiteX113" fmla="*/ 0 w 12192000"/>
              <a:gd name="connsiteY113" fmla="*/ 3482342 h 3482342"/>
              <a:gd name="connsiteX114" fmla="*/ 0 w 12192000"/>
              <a:gd name="connsiteY11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264922 w 12192000"/>
              <a:gd name="connsiteY32" fmla="*/ 1472107 h 3482342"/>
              <a:gd name="connsiteX33" fmla="*/ 10058690 w 12192000"/>
              <a:gd name="connsiteY33" fmla="*/ 1474888 h 3482342"/>
              <a:gd name="connsiteX34" fmla="*/ 10004424 w 12192000"/>
              <a:gd name="connsiteY34" fmla="*/ 1489801 h 3482342"/>
              <a:gd name="connsiteX35" fmla="*/ 9999951 w 12192000"/>
              <a:gd name="connsiteY35" fmla="*/ 1499127 h 3482342"/>
              <a:gd name="connsiteX36" fmla="*/ 9845462 w 12192000"/>
              <a:gd name="connsiteY36" fmla="*/ 1548192 h 3482342"/>
              <a:gd name="connsiteX37" fmla="*/ 9736156 w 12192000"/>
              <a:gd name="connsiteY37" fmla="*/ 1581928 h 3482342"/>
              <a:gd name="connsiteX38" fmla="*/ 9693355 w 12192000"/>
              <a:gd name="connsiteY38" fmla="*/ 1602632 h 3482342"/>
              <a:gd name="connsiteX39" fmla="*/ 9664242 w 12192000"/>
              <a:gd name="connsiteY39" fmla="*/ 1622075 h 3482342"/>
              <a:gd name="connsiteX40" fmla="*/ 9579195 w 12192000"/>
              <a:gd name="connsiteY40" fmla="*/ 1648017 h 3482342"/>
              <a:gd name="connsiteX41" fmla="*/ 9433652 w 12192000"/>
              <a:gd name="connsiteY41" fmla="*/ 1681174 h 3482342"/>
              <a:gd name="connsiteX42" fmla="*/ 9403775 w 12192000"/>
              <a:gd name="connsiteY42" fmla="*/ 1690403 h 3482342"/>
              <a:gd name="connsiteX43" fmla="*/ 9382503 w 12192000"/>
              <a:gd name="connsiteY43" fmla="*/ 1706957 h 3482342"/>
              <a:gd name="connsiteX44" fmla="*/ 9381410 w 12192000"/>
              <a:gd name="connsiteY44" fmla="*/ 1718312 h 3482342"/>
              <a:gd name="connsiteX45" fmla="*/ 9365685 w 12192000"/>
              <a:gd name="connsiteY45" fmla="*/ 1724772 h 3482342"/>
              <a:gd name="connsiteX46" fmla="*/ 9278020 w 12192000"/>
              <a:gd name="connsiteY46" fmla="*/ 1741161 h 3482342"/>
              <a:gd name="connsiteX47" fmla="*/ 9217145 w 12192000"/>
              <a:gd name="connsiteY47" fmla="*/ 1771195 h 3482342"/>
              <a:gd name="connsiteX48" fmla="*/ 8955875 w 12192000"/>
              <a:gd name="connsiteY48" fmla="*/ 1796806 h 3482342"/>
              <a:gd name="connsiteX49" fmla="*/ 8648415 w 12192000"/>
              <a:gd name="connsiteY49" fmla="*/ 1878623 h 3482342"/>
              <a:gd name="connsiteX50" fmla="*/ 8495949 w 12192000"/>
              <a:gd name="connsiteY50" fmla="*/ 1902425 h 3482342"/>
              <a:gd name="connsiteX51" fmla="*/ 8236214 w 12192000"/>
              <a:gd name="connsiteY51" fmla="*/ 1909725 h 3482342"/>
              <a:gd name="connsiteX52" fmla="*/ 8132104 w 12192000"/>
              <a:gd name="connsiteY52" fmla="*/ 1895727 h 3482342"/>
              <a:gd name="connsiteX53" fmla="*/ 7918078 w 12192000"/>
              <a:gd name="connsiteY53" fmla="*/ 1862668 h 3482342"/>
              <a:gd name="connsiteX54" fmla="*/ 7817899 w 12192000"/>
              <a:gd name="connsiteY54" fmla="*/ 1862176 h 3482342"/>
              <a:gd name="connsiteX55" fmla="*/ 7768994 w 12192000"/>
              <a:gd name="connsiteY55" fmla="*/ 1855721 h 3482342"/>
              <a:gd name="connsiteX56" fmla="*/ 7618027 w 12192000"/>
              <a:gd name="connsiteY56" fmla="*/ 1830959 h 3482342"/>
              <a:gd name="connsiteX57" fmla="*/ 7449425 w 12192000"/>
              <a:gd name="connsiteY57" fmla="*/ 1810910 h 3482342"/>
              <a:gd name="connsiteX58" fmla="*/ 7342915 w 12192000"/>
              <a:gd name="connsiteY58" fmla="*/ 1819827 h 3482342"/>
              <a:gd name="connsiteX59" fmla="*/ 7255191 w 12192000"/>
              <a:gd name="connsiteY59" fmla="*/ 1834354 h 3482342"/>
              <a:gd name="connsiteX60" fmla="*/ 7131205 w 12192000"/>
              <a:gd name="connsiteY60" fmla="*/ 1845557 h 3482342"/>
              <a:gd name="connsiteX61" fmla="*/ 6941837 w 12192000"/>
              <a:gd name="connsiteY61" fmla="*/ 1840640 h 3482342"/>
              <a:gd name="connsiteX62" fmla="*/ 6837145 w 12192000"/>
              <a:gd name="connsiteY62" fmla="*/ 1870724 h 3482342"/>
              <a:gd name="connsiteX63" fmla="*/ 6753991 w 12192000"/>
              <a:gd name="connsiteY63" fmla="*/ 1860969 h 3482342"/>
              <a:gd name="connsiteX64" fmla="*/ 6727754 w 12192000"/>
              <a:gd name="connsiteY64" fmla="*/ 1882372 h 3482342"/>
              <a:gd name="connsiteX65" fmla="*/ 6723371 w 12192000"/>
              <a:gd name="connsiteY65" fmla="*/ 1886494 h 3482342"/>
              <a:gd name="connsiteX66" fmla="*/ 6702779 w 12192000"/>
              <a:gd name="connsiteY66" fmla="*/ 1893601 h 3482342"/>
              <a:gd name="connsiteX67" fmla="*/ 6686657 w 12192000"/>
              <a:gd name="connsiteY67" fmla="*/ 1907344 h 3482342"/>
              <a:gd name="connsiteX68" fmla="*/ 6651330 w 12192000"/>
              <a:gd name="connsiteY68" fmla="*/ 1922921 h 3482342"/>
              <a:gd name="connsiteX69" fmla="*/ 6622958 w 12192000"/>
              <a:gd name="connsiteY69" fmla="*/ 1936255 h 3482342"/>
              <a:gd name="connsiteX70" fmla="*/ 6522602 w 12192000"/>
              <a:gd name="connsiteY70" fmla="*/ 1954133 h 3482342"/>
              <a:gd name="connsiteX71" fmla="*/ 6444344 w 12192000"/>
              <a:gd name="connsiteY71" fmla="*/ 1969663 h 3482342"/>
              <a:gd name="connsiteX72" fmla="*/ 6409626 w 12192000"/>
              <a:gd name="connsiteY72" fmla="*/ 1978846 h 3482342"/>
              <a:gd name="connsiteX73" fmla="*/ 6333446 w 12192000"/>
              <a:gd name="connsiteY73" fmla="*/ 1997163 h 3482342"/>
              <a:gd name="connsiteX74" fmla="*/ 6294933 w 12192000"/>
              <a:gd name="connsiteY74" fmla="*/ 2019412 h 3482342"/>
              <a:gd name="connsiteX75" fmla="*/ 6238719 w 12192000"/>
              <a:gd name="connsiteY75" fmla="*/ 2042547 h 3482342"/>
              <a:gd name="connsiteX76" fmla="*/ 6187205 w 12192000"/>
              <a:gd name="connsiteY76" fmla="*/ 2060048 h 3482342"/>
              <a:gd name="connsiteX77" fmla="*/ 6138780 w 12192000"/>
              <a:gd name="connsiteY77" fmla="*/ 2081918 h 3482342"/>
              <a:gd name="connsiteX78" fmla="*/ 6120125 w 12192000"/>
              <a:gd name="connsiteY78" fmla="*/ 2109475 h 3482342"/>
              <a:gd name="connsiteX79" fmla="*/ 6056576 w 12192000"/>
              <a:gd name="connsiteY79" fmla="*/ 2120066 h 3482342"/>
              <a:gd name="connsiteX80" fmla="*/ 5993794 w 12192000"/>
              <a:gd name="connsiteY80" fmla="*/ 2122569 h 3482342"/>
              <a:gd name="connsiteX81" fmla="*/ 5943601 w 12192000"/>
              <a:gd name="connsiteY81" fmla="*/ 2137719 h 3482342"/>
              <a:gd name="connsiteX82" fmla="*/ 5898141 w 12192000"/>
              <a:gd name="connsiteY82" fmla="*/ 2144806 h 3482342"/>
              <a:gd name="connsiteX83" fmla="*/ 5855337 w 12192000"/>
              <a:gd name="connsiteY83" fmla="*/ 2137719 h 3482342"/>
              <a:gd name="connsiteX84" fmla="*/ 5817682 w 12192000"/>
              <a:gd name="connsiteY84" fmla="*/ 2157358 h 3482342"/>
              <a:gd name="connsiteX85" fmla="*/ 5735300 w 12192000"/>
              <a:gd name="connsiteY85" fmla="*/ 2158902 h 3482342"/>
              <a:gd name="connsiteX86" fmla="*/ 5591469 w 12192000"/>
              <a:gd name="connsiteY86" fmla="*/ 2178389 h 3482342"/>
              <a:gd name="connsiteX87" fmla="*/ 5505818 w 12192000"/>
              <a:gd name="connsiteY87" fmla="*/ 2194207 h 3482342"/>
              <a:gd name="connsiteX88" fmla="*/ 5452860 w 12192000"/>
              <a:gd name="connsiteY88" fmla="*/ 2180085 h 3482342"/>
              <a:gd name="connsiteX89" fmla="*/ 5414282 w 12192000"/>
              <a:gd name="connsiteY89" fmla="*/ 2183070 h 3482342"/>
              <a:gd name="connsiteX90" fmla="*/ 5368369 w 12192000"/>
              <a:gd name="connsiteY90" fmla="*/ 2204272 h 3482342"/>
              <a:gd name="connsiteX91" fmla="*/ 5336354 w 12192000"/>
              <a:gd name="connsiteY91" fmla="*/ 2218920 h 3482342"/>
              <a:gd name="connsiteX92" fmla="*/ 5291263 w 12192000"/>
              <a:gd name="connsiteY92" fmla="*/ 2239182 h 3482342"/>
              <a:gd name="connsiteX93" fmla="*/ 5255152 w 12192000"/>
              <a:gd name="connsiteY93" fmla="*/ 2247164 h 3482342"/>
              <a:gd name="connsiteX94" fmla="*/ 5233796 w 12192000"/>
              <a:gd name="connsiteY94" fmla="*/ 2268260 h 3482342"/>
              <a:gd name="connsiteX95" fmla="*/ 5212786 w 12192000"/>
              <a:gd name="connsiteY95" fmla="*/ 2296592 h 3482342"/>
              <a:gd name="connsiteX96" fmla="*/ 5173523 w 12192000"/>
              <a:gd name="connsiteY96" fmla="*/ 2309057 h 3482342"/>
              <a:gd name="connsiteX97" fmla="*/ 5123830 w 12192000"/>
              <a:gd name="connsiteY97" fmla="*/ 2307070 h 3482342"/>
              <a:gd name="connsiteX98" fmla="*/ 5065426 w 12192000"/>
              <a:gd name="connsiteY98" fmla="*/ 2324076 h 3482342"/>
              <a:gd name="connsiteX99" fmla="*/ 4975908 w 12192000"/>
              <a:gd name="connsiteY99" fmla="*/ 2364128 h 3482342"/>
              <a:gd name="connsiteX100" fmla="*/ 4913723 w 12192000"/>
              <a:gd name="connsiteY100" fmla="*/ 2385265 h 3482342"/>
              <a:gd name="connsiteX101" fmla="*/ 4746485 w 12192000"/>
              <a:gd name="connsiteY101" fmla="*/ 2451769 h 3482342"/>
              <a:gd name="connsiteX102" fmla="*/ 4681588 w 12192000"/>
              <a:gd name="connsiteY102" fmla="*/ 2467494 h 3482342"/>
              <a:gd name="connsiteX103" fmla="*/ 1783655 w 12192000"/>
              <a:gd name="connsiteY103" fmla="*/ 3163860 h 3482342"/>
              <a:gd name="connsiteX104" fmla="*/ 1325955 w 12192000"/>
              <a:gd name="connsiteY104" fmla="*/ 3176692 h 3482342"/>
              <a:gd name="connsiteX105" fmla="*/ 1190384 w 12192000"/>
              <a:gd name="connsiteY105" fmla="*/ 3203504 h 3482342"/>
              <a:gd name="connsiteX106" fmla="*/ 1094537 w 12192000"/>
              <a:gd name="connsiteY106" fmla="*/ 3229469 h 3482342"/>
              <a:gd name="connsiteX107" fmla="*/ 779276 w 12192000"/>
              <a:gd name="connsiteY107" fmla="*/ 3327290 h 3482342"/>
              <a:gd name="connsiteX108" fmla="*/ 600378 w 12192000"/>
              <a:gd name="connsiteY108" fmla="*/ 3335250 h 3482342"/>
              <a:gd name="connsiteX109" fmla="*/ 493457 w 12192000"/>
              <a:gd name="connsiteY109" fmla="*/ 3365044 h 3482342"/>
              <a:gd name="connsiteX110" fmla="*/ 349402 w 12192000"/>
              <a:gd name="connsiteY110" fmla="*/ 3380897 h 3482342"/>
              <a:gd name="connsiteX111" fmla="*/ 192183 w 12192000"/>
              <a:gd name="connsiteY111" fmla="*/ 3460075 h 3482342"/>
              <a:gd name="connsiteX112" fmla="*/ 46713 w 12192000"/>
              <a:gd name="connsiteY112" fmla="*/ 3462986 h 3482342"/>
              <a:gd name="connsiteX113" fmla="*/ 2765 w 12192000"/>
              <a:gd name="connsiteY113" fmla="*/ 3480770 h 3482342"/>
              <a:gd name="connsiteX114" fmla="*/ 0 w 12192000"/>
              <a:gd name="connsiteY114" fmla="*/ 3482342 h 3482342"/>
              <a:gd name="connsiteX115" fmla="*/ 0 w 12192000"/>
              <a:gd name="connsiteY11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058690 w 12192000"/>
              <a:gd name="connsiteY34" fmla="*/ 1474888 h 3482342"/>
              <a:gd name="connsiteX35" fmla="*/ 10004424 w 12192000"/>
              <a:gd name="connsiteY35" fmla="*/ 1489801 h 3482342"/>
              <a:gd name="connsiteX36" fmla="*/ 9999951 w 12192000"/>
              <a:gd name="connsiteY36" fmla="*/ 1499127 h 3482342"/>
              <a:gd name="connsiteX37" fmla="*/ 9845462 w 12192000"/>
              <a:gd name="connsiteY37" fmla="*/ 1548192 h 3482342"/>
              <a:gd name="connsiteX38" fmla="*/ 9736156 w 12192000"/>
              <a:gd name="connsiteY38" fmla="*/ 1581928 h 3482342"/>
              <a:gd name="connsiteX39" fmla="*/ 9693355 w 12192000"/>
              <a:gd name="connsiteY39" fmla="*/ 1602632 h 3482342"/>
              <a:gd name="connsiteX40" fmla="*/ 9664242 w 12192000"/>
              <a:gd name="connsiteY40" fmla="*/ 1622075 h 3482342"/>
              <a:gd name="connsiteX41" fmla="*/ 9579195 w 12192000"/>
              <a:gd name="connsiteY41" fmla="*/ 1648017 h 3482342"/>
              <a:gd name="connsiteX42" fmla="*/ 9433652 w 12192000"/>
              <a:gd name="connsiteY42" fmla="*/ 1681174 h 3482342"/>
              <a:gd name="connsiteX43" fmla="*/ 9403775 w 12192000"/>
              <a:gd name="connsiteY43" fmla="*/ 1690403 h 3482342"/>
              <a:gd name="connsiteX44" fmla="*/ 9382503 w 12192000"/>
              <a:gd name="connsiteY44" fmla="*/ 1706957 h 3482342"/>
              <a:gd name="connsiteX45" fmla="*/ 9381410 w 12192000"/>
              <a:gd name="connsiteY45" fmla="*/ 1718312 h 3482342"/>
              <a:gd name="connsiteX46" fmla="*/ 9365685 w 12192000"/>
              <a:gd name="connsiteY46" fmla="*/ 1724772 h 3482342"/>
              <a:gd name="connsiteX47" fmla="*/ 9278020 w 12192000"/>
              <a:gd name="connsiteY47" fmla="*/ 1741161 h 3482342"/>
              <a:gd name="connsiteX48" fmla="*/ 9217145 w 12192000"/>
              <a:gd name="connsiteY48" fmla="*/ 1771195 h 3482342"/>
              <a:gd name="connsiteX49" fmla="*/ 8955875 w 12192000"/>
              <a:gd name="connsiteY49" fmla="*/ 1796806 h 3482342"/>
              <a:gd name="connsiteX50" fmla="*/ 8648415 w 12192000"/>
              <a:gd name="connsiteY50" fmla="*/ 1878623 h 3482342"/>
              <a:gd name="connsiteX51" fmla="*/ 8495949 w 12192000"/>
              <a:gd name="connsiteY51" fmla="*/ 1902425 h 3482342"/>
              <a:gd name="connsiteX52" fmla="*/ 8236214 w 12192000"/>
              <a:gd name="connsiteY52" fmla="*/ 1909725 h 3482342"/>
              <a:gd name="connsiteX53" fmla="*/ 8132104 w 12192000"/>
              <a:gd name="connsiteY53" fmla="*/ 1895727 h 3482342"/>
              <a:gd name="connsiteX54" fmla="*/ 7918078 w 12192000"/>
              <a:gd name="connsiteY54" fmla="*/ 1862668 h 3482342"/>
              <a:gd name="connsiteX55" fmla="*/ 7817899 w 12192000"/>
              <a:gd name="connsiteY55" fmla="*/ 1862176 h 3482342"/>
              <a:gd name="connsiteX56" fmla="*/ 7768994 w 12192000"/>
              <a:gd name="connsiteY56" fmla="*/ 1855721 h 3482342"/>
              <a:gd name="connsiteX57" fmla="*/ 7618027 w 12192000"/>
              <a:gd name="connsiteY57" fmla="*/ 1830959 h 3482342"/>
              <a:gd name="connsiteX58" fmla="*/ 7449425 w 12192000"/>
              <a:gd name="connsiteY58" fmla="*/ 1810910 h 3482342"/>
              <a:gd name="connsiteX59" fmla="*/ 7342915 w 12192000"/>
              <a:gd name="connsiteY59" fmla="*/ 1819827 h 3482342"/>
              <a:gd name="connsiteX60" fmla="*/ 7255191 w 12192000"/>
              <a:gd name="connsiteY60" fmla="*/ 1834354 h 3482342"/>
              <a:gd name="connsiteX61" fmla="*/ 7131205 w 12192000"/>
              <a:gd name="connsiteY61" fmla="*/ 1845557 h 3482342"/>
              <a:gd name="connsiteX62" fmla="*/ 6941837 w 12192000"/>
              <a:gd name="connsiteY62" fmla="*/ 1840640 h 3482342"/>
              <a:gd name="connsiteX63" fmla="*/ 6837145 w 12192000"/>
              <a:gd name="connsiteY63" fmla="*/ 1870724 h 3482342"/>
              <a:gd name="connsiteX64" fmla="*/ 6753991 w 12192000"/>
              <a:gd name="connsiteY64" fmla="*/ 1860969 h 3482342"/>
              <a:gd name="connsiteX65" fmla="*/ 6727754 w 12192000"/>
              <a:gd name="connsiteY65" fmla="*/ 1882372 h 3482342"/>
              <a:gd name="connsiteX66" fmla="*/ 6723371 w 12192000"/>
              <a:gd name="connsiteY66" fmla="*/ 1886494 h 3482342"/>
              <a:gd name="connsiteX67" fmla="*/ 6702779 w 12192000"/>
              <a:gd name="connsiteY67" fmla="*/ 1893601 h 3482342"/>
              <a:gd name="connsiteX68" fmla="*/ 6686657 w 12192000"/>
              <a:gd name="connsiteY68" fmla="*/ 1907344 h 3482342"/>
              <a:gd name="connsiteX69" fmla="*/ 6651330 w 12192000"/>
              <a:gd name="connsiteY69" fmla="*/ 1922921 h 3482342"/>
              <a:gd name="connsiteX70" fmla="*/ 6622958 w 12192000"/>
              <a:gd name="connsiteY70" fmla="*/ 1936255 h 3482342"/>
              <a:gd name="connsiteX71" fmla="*/ 6522602 w 12192000"/>
              <a:gd name="connsiteY71" fmla="*/ 1954133 h 3482342"/>
              <a:gd name="connsiteX72" fmla="*/ 6444344 w 12192000"/>
              <a:gd name="connsiteY72" fmla="*/ 1969663 h 3482342"/>
              <a:gd name="connsiteX73" fmla="*/ 6409626 w 12192000"/>
              <a:gd name="connsiteY73" fmla="*/ 1978846 h 3482342"/>
              <a:gd name="connsiteX74" fmla="*/ 6333446 w 12192000"/>
              <a:gd name="connsiteY74" fmla="*/ 1997163 h 3482342"/>
              <a:gd name="connsiteX75" fmla="*/ 6294933 w 12192000"/>
              <a:gd name="connsiteY75" fmla="*/ 2019412 h 3482342"/>
              <a:gd name="connsiteX76" fmla="*/ 6238719 w 12192000"/>
              <a:gd name="connsiteY76" fmla="*/ 2042547 h 3482342"/>
              <a:gd name="connsiteX77" fmla="*/ 6187205 w 12192000"/>
              <a:gd name="connsiteY77" fmla="*/ 2060048 h 3482342"/>
              <a:gd name="connsiteX78" fmla="*/ 6138780 w 12192000"/>
              <a:gd name="connsiteY78" fmla="*/ 2081918 h 3482342"/>
              <a:gd name="connsiteX79" fmla="*/ 6120125 w 12192000"/>
              <a:gd name="connsiteY79" fmla="*/ 2109475 h 3482342"/>
              <a:gd name="connsiteX80" fmla="*/ 6056576 w 12192000"/>
              <a:gd name="connsiteY80" fmla="*/ 2120066 h 3482342"/>
              <a:gd name="connsiteX81" fmla="*/ 5993794 w 12192000"/>
              <a:gd name="connsiteY81" fmla="*/ 2122569 h 3482342"/>
              <a:gd name="connsiteX82" fmla="*/ 5943601 w 12192000"/>
              <a:gd name="connsiteY82" fmla="*/ 2137719 h 3482342"/>
              <a:gd name="connsiteX83" fmla="*/ 5898141 w 12192000"/>
              <a:gd name="connsiteY83" fmla="*/ 2144806 h 3482342"/>
              <a:gd name="connsiteX84" fmla="*/ 5855337 w 12192000"/>
              <a:gd name="connsiteY84" fmla="*/ 2137719 h 3482342"/>
              <a:gd name="connsiteX85" fmla="*/ 5817682 w 12192000"/>
              <a:gd name="connsiteY85" fmla="*/ 2157358 h 3482342"/>
              <a:gd name="connsiteX86" fmla="*/ 5735300 w 12192000"/>
              <a:gd name="connsiteY86" fmla="*/ 2158902 h 3482342"/>
              <a:gd name="connsiteX87" fmla="*/ 5591469 w 12192000"/>
              <a:gd name="connsiteY87" fmla="*/ 2178389 h 3482342"/>
              <a:gd name="connsiteX88" fmla="*/ 5505818 w 12192000"/>
              <a:gd name="connsiteY88" fmla="*/ 2194207 h 3482342"/>
              <a:gd name="connsiteX89" fmla="*/ 5452860 w 12192000"/>
              <a:gd name="connsiteY89" fmla="*/ 2180085 h 3482342"/>
              <a:gd name="connsiteX90" fmla="*/ 5414282 w 12192000"/>
              <a:gd name="connsiteY90" fmla="*/ 2183070 h 3482342"/>
              <a:gd name="connsiteX91" fmla="*/ 5368369 w 12192000"/>
              <a:gd name="connsiteY91" fmla="*/ 2204272 h 3482342"/>
              <a:gd name="connsiteX92" fmla="*/ 5336354 w 12192000"/>
              <a:gd name="connsiteY92" fmla="*/ 2218920 h 3482342"/>
              <a:gd name="connsiteX93" fmla="*/ 5291263 w 12192000"/>
              <a:gd name="connsiteY93" fmla="*/ 2239182 h 3482342"/>
              <a:gd name="connsiteX94" fmla="*/ 5255152 w 12192000"/>
              <a:gd name="connsiteY94" fmla="*/ 2247164 h 3482342"/>
              <a:gd name="connsiteX95" fmla="*/ 5233796 w 12192000"/>
              <a:gd name="connsiteY95" fmla="*/ 2268260 h 3482342"/>
              <a:gd name="connsiteX96" fmla="*/ 5212786 w 12192000"/>
              <a:gd name="connsiteY96" fmla="*/ 2296592 h 3482342"/>
              <a:gd name="connsiteX97" fmla="*/ 5173523 w 12192000"/>
              <a:gd name="connsiteY97" fmla="*/ 2309057 h 3482342"/>
              <a:gd name="connsiteX98" fmla="*/ 5123830 w 12192000"/>
              <a:gd name="connsiteY98" fmla="*/ 2307070 h 3482342"/>
              <a:gd name="connsiteX99" fmla="*/ 5065426 w 12192000"/>
              <a:gd name="connsiteY99" fmla="*/ 2324076 h 3482342"/>
              <a:gd name="connsiteX100" fmla="*/ 4975908 w 12192000"/>
              <a:gd name="connsiteY100" fmla="*/ 2364128 h 3482342"/>
              <a:gd name="connsiteX101" fmla="*/ 4913723 w 12192000"/>
              <a:gd name="connsiteY101" fmla="*/ 2385265 h 3482342"/>
              <a:gd name="connsiteX102" fmla="*/ 4746485 w 12192000"/>
              <a:gd name="connsiteY102" fmla="*/ 2451769 h 3482342"/>
              <a:gd name="connsiteX103" fmla="*/ 4681588 w 12192000"/>
              <a:gd name="connsiteY103" fmla="*/ 2467494 h 3482342"/>
              <a:gd name="connsiteX104" fmla="*/ 1783655 w 12192000"/>
              <a:gd name="connsiteY104" fmla="*/ 3163860 h 3482342"/>
              <a:gd name="connsiteX105" fmla="*/ 1325955 w 12192000"/>
              <a:gd name="connsiteY105" fmla="*/ 3176692 h 3482342"/>
              <a:gd name="connsiteX106" fmla="*/ 1190384 w 12192000"/>
              <a:gd name="connsiteY106" fmla="*/ 3203504 h 3482342"/>
              <a:gd name="connsiteX107" fmla="*/ 1094537 w 12192000"/>
              <a:gd name="connsiteY107" fmla="*/ 3229469 h 3482342"/>
              <a:gd name="connsiteX108" fmla="*/ 779276 w 12192000"/>
              <a:gd name="connsiteY108" fmla="*/ 3327290 h 3482342"/>
              <a:gd name="connsiteX109" fmla="*/ 600378 w 12192000"/>
              <a:gd name="connsiteY109" fmla="*/ 3335250 h 3482342"/>
              <a:gd name="connsiteX110" fmla="*/ 493457 w 12192000"/>
              <a:gd name="connsiteY110" fmla="*/ 3365044 h 3482342"/>
              <a:gd name="connsiteX111" fmla="*/ 349402 w 12192000"/>
              <a:gd name="connsiteY111" fmla="*/ 3380897 h 3482342"/>
              <a:gd name="connsiteX112" fmla="*/ 192183 w 12192000"/>
              <a:gd name="connsiteY112" fmla="*/ 3460075 h 3482342"/>
              <a:gd name="connsiteX113" fmla="*/ 46713 w 12192000"/>
              <a:gd name="connsiteY113" fmla="*/ 3462986 h 3482342"/>
              <a:gd name="connsiteX114" fmla="*/ 2765 w 12192000"/>
              <a:gd name="connsiteY114" fmla="*/ 3480770 h 3482342"/>
              <a:gd name="connsiteX115" fmla="*/ 0 w 12192000"/>
              <a:gd name="connsiteY115" fmla="*/ 3482342 h 3482342"/>
              <a:gd name="connsiteX116" fmla="*/ 0 w 12192000"/>
              <a:gd name="connsiteY11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26099 w 12192000"/>
              <a:gd name="connsiteY34" fmla="*/ 1463393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495949 w 12192000"/>
              <a:gd name="connsiteY52" fmla="*/ 1902425 h 3482342"/>
              <a:gd name="connsiteX53" fmla="*/ 8236214 w 12192000"/>
              <a:gd name="connsiteY53" fmla="*/ 1909725 h 3482342"/>
              <a:gd name="connsiteX54" fmla="*/ 8132104 w 12192000"/>
              <a:gd name="connsiteY54" fmla="*/ 1895727 h 3482342"/>
              <a:gd name="connsiteX55" fmla="*/ 7918078 w 12192000"/>
              <a:gd name="connsiteY55" fmla="*/ 1862668 h 3482342"/>
              <a:gd name="connsiteX56" fmla="*/ 7817899 w 12192000"/>
              <a:gd name="connsiteY56" fmla="*/ 1862176 h 3482342"/>
              <a:gd name="connsiteX57" fmla="*/ 7768994 w 12192000"/>
              <a:gd name="connsiteY57" fmla="*/ 1855721 h 3482342"/>
              <a:gd name="connsiteX58" fmla="*/ 7618027 w 12192000"/>
              <a:gd name="connsiteY58" fmla="*/ 1830959 h 3482342"/>
              <a:gd name="connsiteX59" fmla="*/ 7449425 w 12192000"/>
              <a:gd name="connsiteY59" fmla="*/ 1810910 h 3482342"/>
              <a:gd name="connsiteX60" fmla="*/ 7342915 w 12192000"/>
              <a:gd name="connsiteY60" fmla="*/ 1819827 h 3482342"/>
              <a:gd name="connsiteX61" fmla="*/ 7255191 w 12192000"/>
              <a:gd name="connsiteY61" fmla="*/ 1834354 h 3482342"/>
              <a:gd name="connsiteX62" fmla="*/ 7131205 w 12192000"/>
              <a:gd name="connsiteY62" fmla="*/ 1845557 h 3482342"/>
              <a:gd name="connsiteX63" fmla="*/ 6941837 w 12192000"/>
              <a:gd name="connsiteY63" fmla="*/ 1840640 h 3482342"/>
              <a:gd name="connsiteX64" fmla="*/ 6837145 w 12192000"/>
              <a:gd name="connsiteY64" fmla="*/ 1870724 h 3482342"/>
              <a:gd name="connsiteX65" fmla="*/ 6753991 w 12192000"/>
              <a:gd name="connsiteY65" fmla="*/ 1860969 h 3482342"/>
              <a:gd name="connsiteX66" fmla="*/ 6727754 w 12192000"/>
              <a:gd name="connsiteY66" fmla="*/ 1882372 h 3482342"/>
              <a:gd name="connsiteX67" fmla="*/ 6723371 w 12192000"/>
              <a:gd name="connsiteY67" fmla="*/ 1886494 h 3482342"/>
              <a:gd name="connsiteX68" fmla="*/ 6702779 w 12192000"/>
              <a:gd name="connsiteY68" fmla="*/ 1893601 h 3482342"/>
              <a:gd name="connsiteX69" fmla="*/ 6686657 w 12192000"/>
              <a:gd name="connsiteY69" fmla="*/ 1907344 h 3482342"/>
              <a:gd name="connsiteX70" fmla="*/ 6651330 w 12192000"/>
              <a:gd name="connsiteY70" fmla="*/ 1922921 h 3482342"/>
              <a:gd name="connsiteX71" fmla="*/ 6622958 w 12192000"/>
              <a:gd name="connsiteY71" fmla="*/ 1936255 h 3482342"/>
              <a:gd name="connsiteX72" fmla="*/ 6522602 w 12192000"/>
              <a:gd name="connsiteY72" fmla="*/ 1954133 h 3482342"/>
              <a:gd name="connsiteX73" fmla="*/ 6444344 w 12192000"/>
              <a:gd name="connsiteY73" fmla="*/ 1969663 h 3482342"/>
              <a:gd name="connsiteX74" fmla="*/ 6409626 w 12192000"/>
              <a:gd name="connsiteY74" fmla="*/ 1978846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87205 w 12192000"/>
              <a:gd name="connsiteY78" fmla="*/ 2060048 h 3482342"/>
              <a:gd name="connsiteX79" fmla="*/ 6138780 w 12192000"/>
              <a:gd name="connsiteY79" fmla="*/ 2081918 h 3482342"/>
              <a:gd name="connsiteX80" fmla="*/ 6120125 w 12192000"/>
              <a:gd name="connsiteY80" fmla="*/ 2109475 h 3482342"/>
              <a:gd name="connsiteX81" fmla="*/ 6056576 w 12192000"/>
              <a:gd name="connsiteY81" fmla="*/ 2120066 h 3482342"/>
              <a:gd name="connsiteX82" fmla="*/ 5993794 w 12192000"/>
              <a:gd name="connsiteY82" fmla="*/ 2122569 h 3482342"/>
              <a:gd name="connsiteX83" fmla="*/ 5943601 w 12192000"/>
              <a:gd name="connsiteY83" fmla="*/ 2137719 h 3482342"/>
              <a:gd name="connsiteX84" fmla="*/ 5898141 w 12192000"/>
              <a:gd name="connsiteY84" fmla="*/ 2144806 h 3482342"/>
              <a:gd name="connsiteX85" fmla="*/ 5855337 w 12192000"/>
              <a:gd name="connsiteY85" fmla="*/ 2137719 h 3482342"/>
              <a:gd name="connsiteX86" fmla="*/ 5817682 w 12192000"/>
              <a:gd name="connsiteY86" fmla="*/ 2157358 h 3482342"/>
              <a:gd name="connsiteX87" fmla="*/ 5735300 w 12192000"/>
              <a:gd name="connsiteY87" fmla="*/ 2158902 h 3482342"/>
              <a:gd name="connsiteX88" fmla="*/ 5591469 w 12192000"/>
              <a:gd name="connsiteY88" fmla="*/ 2178389 h 3482342"/>
              <a:gd name="connsiteX89" fmla="*/ 5505818 w 12192000"/>
              <a:gd name="connsiteY89" fmla="*/ 2194207 h 3482342"/>
              <a:gd name="connsiteX90" fmla="*/ 5452860 w 12192000"/>
              <a:gd name="connsiteY90" fmla="*/ 2180085 h 3482342"/>
              <a:gd name="connsiteX91" fmla="*/ 5414282 w 12192000"/>
              <a:gd name="connsiteY91" fmla="*/ 2183070 h 3482342"/>
              <a:gd name="connsiteX92" fmla="*/ 5368369 w 12192000"/>
              <a:gd name="connsiteY92" fmla="*/ 2204272 h 3482342"/>
              <a:gd name="connsiteX93" fmla="*/ 5336354 w 12192000"/>
              <a:gd name="connsiteY93" fmla="*/ 2218920 h 3482342"/>
              <a:gd name="connsiteX94" fmla="*/ 5291263 w 12192000"/>
              <a:gd name="connsiteY94" fmla="*/ 2239182 h 3482342"/>
              <a:gd name="connsiteX95" fmla="*/ 5255152 w 12192000"/>
              <a:gd name="connsiteY95" fmla="*/ 2247164 h 3482342"/>
              <a:gd name="connsiteX96" fmla="*/ 5233796 w 12192000"/>
              <a:gd name="connsiteY96" fmla="*/ 2268260 h 3482342"/>
              <a:gd name="connsiteX97" fmla="*/ 5212786 w 12192000"/>
              <a:gd name="connsiteY97" fmla="*/ 2296592 h 3482342"/>
              <a:gd name="connsiteX98" fmla="*/ 5173523 w 12192000"/>
              <a:gd name="connsiteY98" fmla="*/ 2309057 h 3482342"/>
              <a:gd name="connsiteX99" fmla="*/ 5123830 w 12192000"/>
              <a:gd name="connsiteY99" fmla="*/ 2307070 h 3482342"/>
              <a:gd name="connsiteX100" fmla="*/ 5065426 w 12192000"/>
              <a:gd name="connsiteY100" fmla="*/ 2324076 h 3482342"/>
              <a:gd name="connsiteX101" fmla="*/ 4975908 w 12192000"/>
              <a:gd name="connsiteY101" fmla="*/ 2364128 h 3482342"/>
              <a:gd name="connsiteX102" fmla="*/ 4913723 w 12192000"/>
              <a:gd name="connsiteY102" fmla="*/ 2385265 h 3482342"/>
              <a:gd name="connsiteX103" fmla="*/ 4746485 w 12192000"/>
              <a:gd name="connsiteY103" fmla="*/ 2451769 h 3482342"/>
              <a:gd name="connsiteX104" fmla="*/ 4681588 w 12192000"/>
              <a:gd name="connsiteY104" fmla="*/ 2467494 h 3482342"/>
              <a:gd name="connsiteX105" fmla="*/ 1783655 w 12192000"/>
              <a:gd name="connsiteY105" fmla="*/ 3163860 h 3482342"/>
              <a:gd name="connsiteX106" fmla="*/ 1325955 w 12192000"/>
              <a:gd name="connsiteY106" fmla="*/ 3176692 h 3482342"/>
              <a:gd name="connsiteX107" fmla="*/ 1190384 w 12192000"/>
              <a:gd name="connsiteY107" fmla="*/ 3203504 h 3482342"/>
              <a:gd name="connsiteX108" fmla="*/ 1094537 w 12192000"/>
              <a:gd name="connsiteY108" fmla="*/ 3229469 h 3482342"/>
              <a:gd name="connsiteX109" fmla="*/ 779276 w 12192000"/>
              <a:gd name="connsiteY109" fmla="*/ 3327290 h 3482342"/>
              <a:gd name="connsiteX110" fmla="*/ 600378 w 12192000"/>
              <a:gd name="connsiteY110" fmla="*/ 3335250 h 3482342"/>
              <a:gd name="connsiteX111" fmla="*/ 493457 w 12192000"/>
              <a:gd name="connsiteY111" fmla="*/ 3365044 h 3482342"/>
              <a:gd name="connsiteX112" fmla="*/ 349402 w 12192000"/>
              <a:gd name="connsiteY112" fmla="*/ 3380897 h 3482342"/>
              <a:gd name="connsiteX113" fmla="*/ 192183 w 12192000"/>
              <a:gd name="connsiteY113" fmla="*/ 3460075 h 3482342"/>
              <a:gd name="connsiteX114" fmla="*/ 46713 w 12192000"/>
              <a:gd name="connsiteY114" fmla="*/ 3462986 h 3482342"/>
              <a:gd name="connsiteX115" fmla="*/ 2765 w 12192000"/>
              <a:gd name="connsiteY115" fmla="*/ 3480770 h 3482342"/>
              <a:gd name="connsiteX116" fmla="*/ 0 w 12192000"/>
              <a:gd name="connsiteY116" fmla="*/ 3482342 h 3482342"/>
              <a:gd name="connsiteX117" fmla="*/ 0 w 12192000"/>
              <a:gd name="connsiteY11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26099 w 12192000"/>
              <a:gd name="connsiteY34" fmla="*/ 1463393 h 3482342"/>
              <a:gd name="connsiteX35" fmla="*/ 10058690 w 12192000"/>
              <a:gd name="connsiteY35" fmla="*/ 1474888 h 3482342"/>
              <a:gd name="connsiteX36" fmla="*/ 10004424 w 12192000"/>
              <a:gd name="connsiteY36" fmla="*/ 1489801 h 3482342"/>
              <a:gd name="connsiteX37" fmla="*/ 9999951 w 12192000"/>
              <a:gd name="connsiteY37" fmla="*/ 1499127 h 3482342"/>
              <a:gd name="connsiteX38" fmla="*/ 9845462 w 12192000"/>
              <a:gd name="connsiteY38" fmla="*/ 1548192 h 3482342"/>
              <a:gd name="connsiteX39" fmla="*/ 9736156 w 12192000"/>
              <a:gd name="connsiteY39" fmla="*/ 1581928 h 3482342"/>
              <a:gd name="connsiteX40" fmla="*/ 9693355 w 12192000"/>
              <a:gd name="connsiteY40" fmla="*/ 1602632 h 3482342"/>
              <a:gd name="connsiteX41" fmla="*/ 9664242 w 12192000"/>
              <a:gd name="connsiteY41" fmla="*/ 1622075 h 3482342"/>
              <a:gd name="connsiteX42" fmla="*/ 9579195 w 12192000"/>
              <a:gd name="connsiteY42" fmla="*/ 1648017 h 3482342"/>
              <a:gd name="connsiteX43" fmla="*/ 9433652 w 12192000"/>
              <a:gd name="connsiteY43" fmla="*/ 1681174 h 3482342"/>
              <a:gd name="connsiteX44" fmla="*/ 9403775 w 12192000"/>
              <a:gd name="connsiteY44" fmla="*/ 1690403 h 3482342"/>
              <a:gd name="connsiteX45" fmla="*/ 9382503 w 12192000"/>
              <a:gd name="connsiteY45" fmla="*/ 1706957 h 3482342"/>
              <a:gd name="connsiteX46" fmla="*/ 9381410 w 12192000"/>
              <a:gd name="connsiteY46" fmla="*/ 1718312 h 3482342"/>
              <a:gd name="connsiteX47" fmla="*/ 9365685 w 12192000"/>
              <a:gd name="connsiteY47" fmla="*/ 1724772 h 3482342"/>
              <a:gd name="connsiteX48" fmla="*/ 9278020 w 12192000"/>
              <a:gd name="connsiteY48" fmla="*/ 1741161 h 3482342"/>
              <a:gd name="connsiteX49" fmla="*/ 9217145 w 12192000"/>
              <a:gd name="connsiteY49" fmla="*/ 1771195 h 3482342"/>
              <a:gd name="connsiteX50" fmla="*/ 8955875 w 12192000"/>
              <a:gd name="connsiteY50" fmla="*/ 1796806 h 3482342"/>
              <a:gd name="connsiteX51" fmla="*/ 8648415 w 12192000"/>
              <a:gd name="connsiteY51" fmla="*/ 1878623 h 3482342"/>
              <a:gd name="connsiteX52" fmla="*/ 8495949 w 12192000"/>
              <a:gd name="connsiteY52" fmla="*/ 1902425 h 3482342"/>
              <a:gd name="connsiteX53" fmla="*/ 8236214 w 12192000"/>
              <a:gd name="connsiteY53" fmla="*/ 1909725 h 3482342"/>
              <a:gd name="connsiteX54" fmla="*/ 8132104 w 12192000"/>
              <a:gd name="connsiteY54" fmla="*/ 1895727 h 3482342"/>
              <a:gd name="connsiteX55" fmla="*/ 7918078 w 12192000"/>
              <a:gd name="connsiteY55" fmla="*/ 1862668 h 3482342"/>
              <a:gd name="connsiteX56" fmla="*/ 7817899 w 12192000"/>
              <a:gd name="connsiteY56" fmla="*/ 1862176 h 3482342"/>
              <a:gd name="connsiteX57" fmla="*/ 7768994 w 12192000"/>
              <a:gd name="connsiteY57" fmla="*/ 1855721 h 3482342"/>
              <a:gd name="connsiteX58" fmla="*/ 7618027 w 12192000"/>
              <a:gd name="connsiteY58" fmla="*/ 1830959 h 3482342"/>
              <a:gd name="connsiteX59" fmla="*/ 7449425 w 12192000"/>
              <a:gd name="connsiteY59" fmla="*/ 1810910 h 3482342"/>
              <a:gd name="connsiteX60" fmla="*/ 7342915 w 12192000"/>
              <a:gd name="connsiteY60" fmla="*/ 1819827 h 3482342"/>
              <a:gd name="connsiteX61" fmla="*/ 7255191 w 12192000"/>
              <a:gd name="connsiteY61" fmla="*/ 1834354 h 3482342"/>
              <a:gd name="connsiteX62" fmla="*/ 7131205 w 12192000"/>
              <a:gd name="connsiteY62" fmla="*/ 1845557 h 3482342"/>
              <a:gd name="connsiteX63" fmla="*/ 6941837 w 12192000"/>
              <a:gd name="connsiteY63" fmla="*/ 1840640 h 3482342"/>
              <a:gd name="connsiteX64" fmla="*/ 6837145 w 12192000"/>
              <a:gd name="connsiteY64" fmla="*/ 1870724 h 3482342"/>
              <a:gd name="connsiteX65" fmla="*/ 6753991 w 12192000"/>
              <a:gd name="connsiteY65" fmla="*/ 1860969 h 3482342"/>
              <a:gd name="connsiteX66" fmla="*/ 6727754 w 12192000"/>
              <a:gd name="connsiteY66" fmla="*/ 1882372 h 3482342"/>
              <a:gd name="connsiteX67" fmla="*/ 6723371 w 12192000"/>
              <a:gd name="connsiteY67" fmla="*/ 1886494 h 3482342"/>
              <a:gd name="connsiteX68" fmla="*/ 6702779 w 12192000"/>
              <a:gd name="connsiteY68" fmla="*/ 1893601 h 3482342"/>
              <a:gd name="connsiteX69" fmla="*/ 6686657 w 12192000"/>
              <a:gd name="connsiteY69" fmla="*/ 1907344 h 3482342"/>
              <a:gd name="connsiteX70" fmla="*/ 6651330 w 12192000"/>
              <a:gd name="connsiteY70" fmla="*/ 1922921 h 3482342"/>
              <a:gd name="connsiteX71" fmla="*/ 6622958 w 12192000"/>
              <a:gd name="connsiteY71" fmla="*/ 1936255 h 3482342"/>
              <a:gd name="connsiteX72" fmla="*/ 6522602 w 12192000"/>
              <a:gd name="connsiteY72" fmla="*/ 1954133 h 3482342"/>
              <a:gd name="connsiteX73" fmla="*/ 6444344 w 12192000"/>
              <a:gd name="connsiteY73" fmla="*/ 1969663 h 3482342"/>
              <a:gd name="connsiteX74" fmla="*/ 6409626 w 12192000"/>
              <a:gd name="connsiteY74" fmla="*/ 1978846 h 3482342"/>
              <a:gd name="connsiteX75" fmla="*/ 6333446 w 12192000"/>
              <a:gd name="connsiteY75" fmla="*/ 1997163 h 3482342"/>
              <a:gd name="connsiteX76" fmla="*/ 6294933 w 12192000"/>
              <a:gd name="connsiteY76" fmla="*/ 2019412 h 3482342"/>
              <a:gd name="connsiteX77" fmla="*/ 6238719 w 12192000"/>
              <a:gd name="connsiteY77" fmla="*/ 2042547 h 3482342"/>
              <a:gd name="connsiteX78" fmla="*/ 6187205 w 12192000"/>
              <a:gd name="connsiteY78" fmla="*/ 2060048 h 3482342"/>
              <a:gd name="connsiteX79" fmla="*/ 6138780 w 12192000"/>
              <a:gd name="connsiteY79" fmla="*/ 2081918 h 3482342"/>
              <a:gd name="connsiteX80" fmla="*/ 6120125 w 12192000"/>
              <a:gd name="connsiteY80" fmla="*/ 2109475 h 3482342"/>
              <a:gd name="connsiteX81" fmla="*/ 6056576 w 12192000"/>
              <a:gd name="connsiteY81" fmla="*/ 2120066 h 3482342"/>
              <a:gd name="connsiteX82" fmla="*/ 5993794 w 12192000"/>
              <a:gd name="connsiteY82" fmla="*/ 2122569 h 3482342"/>
              <a:gd name="connsiteX83" fmla="*/ 5943601 w 12192000"/>
              <a:gd name="connsiteY83" fmla="*/ 2137719 h 3482342"/>
              <a:gd name="connsiteX84" fmla="*/ 5898141 w 12192000"/>
              <a:gd name="connsiteY84" fmla="*/ 2144806 h 3482342"/>
              <a:gd name="connsiteX85" fmla="*/ 5855337 w 12192000"/>
              <a:gd name="connsiteY85" fmla="*/ 2137719 h 3482342"/>
              <a:gd name="connsiteX86" fmla="*/ 5817682 w 12192000"/>
              <a:gd name="connsiteY86" fmla="*/ 2157358 h 3482342"/>
              <a:gd name="connsiteX87" fmla="*/ 5735300 w 12192000"/>
              <a:gd name="connsiteY87" fmla="*/ 2158902 h 3482342"/>
              <a:gd name="connsiteX88" fmla="*/ 5591469 w 12192000"/>
              <a:gd name="connsiteY88" fmla="*/ 2178389 h 3482342"/>
              <a:gd name="connsiteX89" fmla="*/ 5505818 w 12192000"/>
              <a:gd name="connsiteY89" fmla="*/ 2194207 h 3482342"/>
              <a:gd name="connsiteX90" fmla="*/ 5452860 w 12192000"/>
              <a:gd name="connsiteY90" fmla="*/ 2180085 h 3482342"/>
              <a:gd name="connsiteX91" fmla="*/ 5414282 w 12192000"/>
              <a:gd name="connsiteY91" fmla="*/ 2183070 h 3482342"/>
              <a:gd name="connsiteX92" fmla="*/ 5368369 w 12192000"/>
              <a:gd name="connsiteY92" fmla="*/ 2204272 h 3482342"/>
              <a:gd name="connsiteX93" fmla="*/ 5336354 w 12192000"/>
              <a:gd name="connsiteY93" fmla="*/ 2218920 h 3482342"/>
              <a:gd name="connsiteX94" fmla="*/ 5291263 w 12192000"/>
              <a:gd name="connsiteY94" fmla="*/ 2239182 h 3482342"/>
              <a:gd name="connsiteX95" fmla="*/ 5255152 w 12192000"/>
              <a:gd name="connsiteY95" fmla="*/ 2247164 h 3482342"/>
              <a:gd name="connsiteX96" fmla="*/ 5233796 w 12192000"/>
              <a:gd name="connsiteY96" fmla="*/ 2268260 h 3482342"/>
              <a:gd name="connsiteX97" fmla="*/ 5212786 w 12192000"/>
              <a:gd name="connsiteY97" fmla="*/ 2296592 h 3482342"/>
              <a:gd name="connsiteX98" fmla="*/ 5173523 w 12192000"/>
              <a:gd name="connsiteY98" fmla="*/ 2309057 h 3482342"/>
              <a:gd name="connsiteX99" fmla="*/ 5123830 w 12192000"/>
              <a:gd name="connsiteY99" fmla="*/ 2307070 h 3482342"/>
              <a:gd name="connsiteX100" fmla="*/ 5065426 w 12192000"/>
              <a:gd name="connsiteY100" fmla="*/ 2324076 h 3482342"/>
              <a:gd name="connsiteX101" fmla="*/ 4975908 w 12192000"/>
              <a:gd name="connsiteY101" fmla="*/ 2364128 h 3482342"/>
              <a:gd name="connsiteX102" fmla="*/ 4913723 w 12192000"/>
              <a:gd name="connsiteY102" fmla="*/ 2385265 h 3482342"/>
              <a:gd name="connsiteX103" fmla="*/ 4746485 w 12192000"/>
              <a:gd name="connsiteY103" fmla="*/ 2451769 h 3482342"/>
              <a:gd name="connsiteX104" fmla="*/ 4681588 w 12192000"/>
              <a:gd name="connsiteY104" fmla="*/ 2467494 h 3482342"/>
              <a:gd name="connsiteX105" fmla="*/ 1783655 w 12192000"/>
              <a:gd name="connsiteY105" fmla="*/ 3163860 h 3482342"/>
              <a:gd name="connsiteX106" fmla="*/ 1325955 w 12192000"/>
              <a:gd name="connsiteY106" fmla="*/ 3176692 h 3482342"/>
              <a:gd name="connsiteX107" fmla="*/ 1190384 w 12192000"/>
              <a:gd name="connsiteY107" fmla="*/ 3203504 h 3482342"/>
              <a:gd name="connsiteX108" fmla="*/ 1094537 w 12192000"/>
              <a:gd name="connsiteY108" fmla="*/ 3229469 h 3482342"/>
              <a:gd name="connsiteX109" fmla="*/ 779276 w 12192000"/>
              <a:gd name="connsiteY109" fmla="*/ 3327290 h 3482342"/>
              <a:gd name="connsiteX110" fmla="*/ 600378 w 12192000"/>
              <a:gd name="connsiteY110" fmla="*/ 3335250 h 3482342"/>
              <a:gd name="connsiteX111" fmla="*/ 493457 w 12192000"/>
              <a:gd name="connsiteY111" fmla="*/ 3365044 h 3482342"/>
              <a:gd name="connsiteX112" fmla="*/ 349402 w 12192000"/>
              <a:gd name="connsiteY112" fmla="*/ 3380897 h 3482342"/>
              <a:gd name="connsiteX113" fmla="*/ 192183 w 12192000"/>
              <a:gd name="connsiteY113" fmla="*/ 3460075 h 3482342"/>
              <a:gd name="connsiteX114" fmla="*/ 46713 w 12192000"/>
              <a:gd name="connsiteY114" fmla="*/ 3462986 h 3482342"/>
              <a:gd name="connsiteX115" fmla="*/ 2765 w 12192000"/>
              <a:gd name="connsiteY115" fmla="*/ 3480770 h 3482342"/>
              <a:gd name="connsiteX116" fmla="*/ 0 w 12192000"/>
              <a:gd name="connsiteY116" fmla="*/ 3482342 h 3482342"/>
              <a:gd name="connsiteX117" fmla="*/ 0 w 12192000"/>
              <a:gd name="connsiteY11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26099 w 12192000"/>
              <a:gd name="connsiteY34" fmla="*/ 1463393 h 3482342"/>
              <a:gd name="connsiteX35" fmla="*/ 10120184 w 12192000"/>
              <a:gd name="connsiteY35" fmla="*/ 1466924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495949 w 12192000"/>
              <a:gd name="connsiteY53" fmla="*/ 1902425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41837 w 12192000"/>
              <a:gd name="connsiteY64" fmla="*/ 1840640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686657 w 12192000"/>
              <a:gd name="connsiteY70" fmla="*/ 1907344 h 3482342"/>
              <a:gd name="connsiteX71" fmla="*/ 6651330 w 12192000"/>
              <a:gd name="connsiteY71" fmla="*/ 1922921 h 3482342"/>
              <a:gd name="connsiteX72" fmla="*/ 6622958 w 12192000"/>
              <a:gd name="connsiteY72" fmla="*/ 1936255 h 3482342"/>
              <a:gd name="connsiteX73" fmla="*/ 6522602 w 12192000"/>
              <a:gd name="connsiteY73" fmla="*/ 1954133 h 3482342"/>
              <a:gd name="connsiteX74" fmla="*/ 6444344 w 12192000"/>
              <a:gd name="connsiteY74" fmla="*/ 1969663 h 3482342"/>
              <a:gd name="connsiteX75" fmla="*/ 6409626 w 12192000"/>
              <a:gd name="connsiteY75" fmla="*/ 1978846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87205 w 12192000"/>
              <a:gd name="connsiteY79" fmla="*/ 2060048 h 3482342"/>
              <a:gd name="connsiteX80" fmla="*/ 6138780 w 12192000"/>
              <a:gd name="connsiteY80" fmla="*/ 2081918 h 3482342"/>
              <a:gd name="connsiteX81" fmla="*/ 6120125 w 12192000"/>
              <a:gd name="connsiteY81" fmla="*/ 2109475 h 3482342"/>
              <a:gd name="connsiteX82" fmla="*/ 6056576 w 12192000"/>
              <a:gd name="connsiteY82" fmla="*/ 2120066 h 3482342"/>
              <a:gd name="connsiteX83" fmla="*/ 5993794 w 12192000"/>
              <a:gd name="connsiteY83" fmla="*/ 2122569 h 3482342"/>
              <a:gd name="connsiteX84" fmla="*/ 5943601 w 12192000"/>
              <a:gd name="connsiteY84" fmla="*/ 2137719 h 3482342"/>
              <a:gd name="connsiteX85" fmla="*/ 5898141 w 12192000"/>
              <a:gd name="connsiteY85" fmla="*/ 2144806 h 3482342"/>
              <a:gd name="connsiteX86" fmla="*/ 5855337 w 12192000"/>
              <a:gd name="connsiteY86" fmla="*/ 2137719 h 3482342"/>
              <a:gd name="connsiteX87" fmla="*/ 5817682 w 12192000"/>
              <a:gd name="connsiteY87" fmla="*/ 2157358 h 3482342"/>
              <a:gd name="connsiteX88" fmla="*/ 5735300 w 12192000"/>
              <a:gd name="connsiteY88" fmla="*/ 2158902 h 3482342"/>
              <a:gd name="connsiteX89" fmla="*/ 5591469 w 12192000"/>
              <a:gd name="connsiteY89" fmla="*/ 2178389 h 3482342"/>
              <a:gd name="connsiteX90" fmla="*/ 5505818 w 12192000"/>
              <a:gd name="connsiteY90" fmla="*/ 2194207 h 3482342"/>
              <a:gd name="connsiteX91" fmla="*/ 5452860 w 12192000"/>
              <a:gd name="connsiteY91" fmla="*/ 2180085 h 3482342"/>
              <a:gd name="connsiteX92" fmla="*/ 5414282 w 12192000"/>
              <a:gd name="connsiteY92" fmla="*/ 2183070 h 3482342"/>
              <a:gd name="connsiteX93" fmla="*/ 5368369 w 12192000"/>
              <a:gd name="connsiteY93" fmla="*/ 2204272 h 3482342"/>
              <a:gd name="connsiteX94" fmla="*/ 5336354 w 12192000"/>
              <a:gd name="connsiteY94" fmla="*/ 2218920 h 3482342"/>
              <a:gd name="connsiteX95" fmla="*/ 5291263 w 12192000"/>
              <a:gd name="connsiteY95" fmla="*/ 2239182 h 3482342"/>
              <a:gd name="connsiteX96" fmla="*/ 5255152 w 12192000"/>
              <a:gd name="connsiteY96" fmla="*/ 2247164 h 3482342"/>
              <a:gd name="connsiteX97" fmla="*/ 5233796 w 12192000"/>
              <a:gd name="connsiteY97" fmla="*/ 2268260 h 3482342"/>
              <a:gd name="connsiteX98" fmla="*/ 5212786 w 12192000"/>
              <a:gd name="connsiteY98" fmla="*/ 2296592 h 3482342"/>
              <a:gd name="connsiteX99" fmla="*/ 5173523 w 12192000"/>
              <a:gd name="connsiteY99" fmla="*/ 2309057 h 3482342"/>
              <a:gd name="connsiteX100" fmla="*/ 5123830 w 12192000"/>
              <a:gd name="connsiteY100" fmla="*/ 2307070 h 3482342"/>
              <a:gd name="connsiteX101" fmla="*/ 5065426 w 12192000"/>
              <a:gd name="connsiteY101" fmla="*/ 2324076 h 3482342"/>
              <a:gd name="connsiteX102" fmla="*/ 4975908 w 12192000"/>
              <a:gd name="connsiteY102" fmla="*/ 2364128 h 3482342"/>
              <a:gd name="connsiteX103" fmla="*/ 4913723 w 12192000"/>
              <a:gd name="connsiteY103" fmla="*/ 2385265 h 3482342"/>
              <a:gd name="connsiteX104" fmla="*/ 4746485 w 12192000"/>
              <a:gd name="connsiteY104" fmla="*/ 2451769 h 3482342"/>
              <a:gd name="connsiteX105" fmla="*/ 4681588 w 12192000"/>
              <a:gd name="connsiteY105" fmla="*/ 2467494 h 3482342"/>
              <a:gd name="connsiteX106" fmla="*/ 1783655 w 12192000"/>
              <a:gd name="connsiteY106" fmla="*/ 3163860 h 3482342"/>
              <a:gd name="connsiteX107" fmla="*/ 1325955 w 12192000"/>
              <a:gd name="connsiteY107" fmla="*/ 3176692 h 3482342"/>
              <a:gd name="connsiteX108" fmla="*/ 1190384 w 12192000"/>
              <a:gd name="connsiteY108" fmla="*/ 3203504 h 3482342"/>
              <a:gd name="connsiteX109" fmla="*/ 1094537 w 12192000"/>
              <a:gd name="connsiteY109" fmla="*/ 3229469 h 3482342"/>
              <a:gd name="connsiteX110" fmla="*/ 779276 w 12192000"/>
              <a:gd name="connsiteY110" fmla="*/ 3327290 h 3482342"/>
              <a:gd name="connsiteX111" fmla="*/ 600378 w 12192000"/>
              <a:gd name="connsiteY111" fmla="*/ 3335250 h 3482342"/>
              <a:gd name="connsiteX112" fmla="*/ 493457 w 12192000"/>
              <a:gd name="connsiteY112" fmla="*/ 3365044 h 3482342"/>
              <a:gd name="connsiteX113" fmla="*/ 349402 w 12192000"/>
              <a:gd name="connsiteY113" fmla="*/ 3380897 h 3482342"/>
              <a:gd name="connsiteX114" fmla="*/ 192183 w 12192000"/>
              <a:gd name="connsiteY114" fmla="*/ 3460075 h 3482342"/>
              <a:gd name="connsiteX115" fmla="*/ 46713 w 12192000"/>
              <a:gd name="connsiteY115" fmla="*/ 3462986 h 3482342"/>
              <a:gd name="connsiteX116" fmla="*/ 2765 w 12192000"/>
              <a:gd name="connsiteY116" fmla="*/ 3480770 h 3482342"/>
              <a:gd name="connsiteX117" fmla="*/ 0 w 12192000"/>
              <a:gd name="connsiteY117" fmla="*/ 3482342 h 3482342"/>
              <a:gd name="connsiteX118" fmla="*/ 0 w 12192000"/>
              <a:gd name="connsiteY11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26099 w 12192000"/>
              <a:gd name="connsiteY34" fmla="*/ 1463393 h 3482342"/>
              <a:gd name="connsiteX35" fmla="*/ 10120184 w 12192000"/>
              <a:gd name="connsiteY35" fmla="*/ 1466924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495949 w 12192000"/>
              <a:gd name="connsiteY53" fmla="*/ 1902425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41837 w 12192000"/>
              <a:gd name="connsiteY64" fmla="*/ 1840640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686657 w 12192000"/>
              <a:gd name="connsiteY70" fmla="*/ 1907344 h 3482342"/>
              <a:gd name="connsiteX71" fmla="*/ 6651330 w 12192000"/>
              <a:gd name="connsiteY71" fmla="*/ 1922921 h 3482342"/>
              <a:gd name="connsiteX72" fmla="*/ 6622958 w 12192000"/>
              <a:gd name="connsiteY72" fmla="*/ 1936255 h 3482342"/>
              <a:gd name="connsiteX73" fmla="*/ 6522602 w 12192000"/>
              <a:gd name="connsiteY73" fmla="*/ 1954133 h 3482342"/>
              <a:gd name="connsiteX74" fmla="*/ 6444344 w 12192000"/>
              <a:gd name="connsiteY74" fmla="*/ 1969663 h 3482342"/>
              <a:gd name="connsiteX75" fmla="*/ 6409626 w 12192000"/>
              <a:gd name="connsiteY75" fmla="*/ 1978846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87205 w 12192000"/>
              <a:gd name="connsiteY79" fmla="*/ 2060048 h 3482342"/>
              <a:gd name="connsiteX80" fmla="*/ 6138780 w 12192000"/>
              <a:gd name="connsiteY80" fmla="*/ 2081918 h 3482342"/>
              <a:gd name="connsiteX81" fmla="*/ 6120125 w 12192000"/>
              <a:gd name="connsiteY81" fmla="*/ 2109475 h 3482342"/>
              <a:gd name="connsiteX82" fmla="*/ 6056576 w 12192000"/>
              <a:gd name="connsiteY82" fmla="*/ 2120066 h 3482342"/>
              <a:gd name="connsiteX83" fmla="*/ 5993794 w 12192000"/>
              <a:gd name="connsiteY83" fmla="*/ 2122569 h 3482342"/>
              <a:gd name="connsiteX84" fmla="*/ 5943601 w 12192000"/>
              <a:gd name="connsiteY84" fmla="*/ 2137719 h 3482342"/>
              <a:gd name="connsiteX85" fmla="*/ 5898141 w 12192000"/>
              <a:gd name="connsiteY85" fmla="*/ 2144806 h 3482342"/>
              <a:gd name="connsiteX86" fmla="*/ 5855337 w 12192000"/>
              <a:gd name="connsiteY86" fmla="*/ 2137719 h 3482342"/>
              <a:gd name="connsiteX87" fmla="*/ 5817682 w 12192000"/>
              <a:gd name="connsiteY87" fmla="*/ 2157358 h 3482342"/>
              <a:gd name="connsiteX88" fmla="*/ 5735300 w 12192000"/>
              <a:gd name="connsiteY88" fmla="*/ 2158902 h 3482342"/>
              <a:gd name="connsiteX89" fmla="*/ 5591469 w 12192000"/>
              <a:gd name="connsiteY89" fmla="*/ 2178389 h 3482342"/>
              <a:gd name="connsiteX90" fmla="*/ 5505818 w 12192000"/>
              <a:gd name="connsiteY90" fmla="*/ 2194207 h 3482342"/>
              <a:gd name="connsiteX91" fmla="*/ 5452860 w 12192000"/>
              <a:gd name="connsiteY91" fmla="*/ 2180085 h 3482342"/>
              <a:gd name="connsiteX92" fmla="*/ 5414282 w 12192000"/>
              <a:gd name="connsiteY92" fmla="*/ 2183070 h 3482342"/>
              <a:gd name="connsiteX93" fmla="*/ 5368369 w 12192000"/>
              <a:gd name="connsiteY93" fmla="*/ 2204272 h 3482342"/>
              <a:gd name="connsiteX94" fmla="*/ 5336354 w 12192000"/>
              <a:gd name="connsiteY94" fmla="*/ 2218920 h 3482342"/>
              <a:gd name="connsiteX95" fmla="*/ 5291263 w 12192000"/>
              <a:gd name="connsiteY95" fmla="*/ 2239182 h 3482342"/>
              <a:gd name="connsiteX96" fmla="*/ 5255152 w 12192000"/>
              <a:gd name="connsiteY96" fmla="*/ 2247164 h 3482342"/>
              <a:gd name="connsiteX97" fmla="*/ 5233796 w 12192000"/>
              <a:gd name="connsiteY97" fmla="*/ 2268260 h 3482342"/>
              <a:gd name="connsiteX98" fmla="*/ 5212786 w 12192000"/>
              <a:gd name="connsiteY98" fmla="*/ 2296592 h 3482342"/>
              <a:gd name="connsiteX99" fmla="*/ 5173523 w 12192000"/>
              <a:gd name="connsiteY99" fmla="*/ 2309057 h 3482342"/>
              <a:gd name="connsiteX100" fmla="*/ 5123830 w 12192000"/>
              <a:gd name="connsiteY100" fmla="*/ 2307070 h 3482342"/>
              <a:gd name="connsiteX101" fmla="*/ 5065426 w 12192000"/>
              <a:gd name="connsiteY101" fmla="*/ 2324076 h 3482342"/>
              <a:gd name="connsiteX102" fmla="*/ 4975908 w 12192000"/>
              <a:gd name="connsiteY102" fmla="*/ 2364128 h 3482342"/>
              <a:gd name="connsiteX103" fmla="*/ 4913723 w 12192000"/>
              <a:gd name="connsiteY103" fmla="*/ 2385265 h 3482342"/>
              <a:gd name="connsiteX104" fmla="*/ 4746485 w 12192000"/>
              <a:gd name="connsiteY104" fmla="*/ 2451769 h 3482342"/>
              <a:gd name="connsiteX105" fmla="*/ 4681588 w 12192000"/>
              <a:gd name="connsiteY105" fmla="*/ 2467494 h 3482342"/>
              <a:gd name="connsiteX106" fmla="*/ 1783655 w 12192000"/>
              <a:gd name="connsiteY106" fmla="*/ 3163860 h 3482342"/>
              <a:gd name="connsiteX107" fmla="*/ 1325955 w 12192000"/>
              <a:gd name="connsiteY107" fmla="*/ 3176692 h 3482342"/>
              <a:gd name="connsiteX108" fmla="*/ 1190384 w 12192000"/>
              <a:gd name="connsiteY108" fmla="*/ 3203504 h 3482342"/>
              <a:gd name="connsiteX109" fmla="*/ 1094537 w 12192000"/>
              <a:gd name="connsiteY109" fmla="*/ 3229469 h 3482342"/>
              <a:gd name="connsiteX110" fmla="*/ 779276 w 12192000"/>
              <a:gd name="connsiteY110" fmla="*/ 3327290 h 3482342"/>
              <a:gd name="connsiteX111" fmla="*/ 600378 w 12192000"/>
              <a:gd name="connsiteY111" fmla="*/ 3335250 h 3482342"/>
              <a:gd name="connsiteX112" fmla="*/ 493457 w 12192000"/>
              <a:gd name="connsiteY112" fmla="*/ 3365044 h 3482342"/>
              <a:gd name="connsiteX113" fmla="*/ 349402 w 12192000"/>
              <a:gd name="connsiteY113" fmla="*/ 3380897 h 3482342"/>
              <a:gd name="connsiteX114" fmla="*/ 192183 w 12192000"/>
              <a:gd name="connsiteY114" fmla="*/ 3460075 h 3482342"/>
              <a:gd name="connsiteX115" fmla="*/ 46713 w 12192000"/>
              <a:gd name="connsiteY115" fmla="*/ 3462986 h 3482342"/>
              <a:gd name="connsiteX116" fmla="*/ 2765 w 12192000"/>
              <a:gd name="connsiteY116" fmla="*/ 3480770 h 3482342"/>
              <a:gd name="connsiteX117" fmla="*/ 0 w 12192000"/>
              <a:gd name="connsiteY117" fmla="*/ 3482342 h 3482342"/>
              <a:gd name="connsiteX118" fmla="*/ 0 w 12192000"/>
              <a:gd name="connsiteY11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20819 w 12192000"/>
              <a:gd name="connsiteY19" fmla="*/ 1126133 h 3482342"/>
              <a:gd name="connsiteX20" fmla="*/ 11028687 w 12192000"/>
              <a:gd name="connsiteY20" fmla="*/ 1199018 h 3482342"/>
              <a:gd name="connsiteX21" fmla="*/ 10960443 w 12192000"/>
              <a:gd name="connsiteY21" fmla="*/ 1244502 h 3482342"/>
              <a:gd name="connsiteX22" fmla="*/ 10850998 w 12192000"/>
              <a:gd name="connsiteY22" fmla="*/ 1269215 h 3482342"/>
              <a:gd name="connsiteX23" fmla="*/ 10815658 w 12192000"/>
              <a:gd name="connsiteY23" fmla="*/ 1287849 h 3482342"/>
              <a:gd name="connsiteX24" fmla="*/ 10679906 w 12192000"/>
              <a:gd name="connsiteY24" fmla="*/ 1324988 h 3482342"/>
              <a:gd name="connsiteX25" fmla="*/ 10636304 w 12192000"/>
              <a:gd name="connsiteY25" fmla="*/ 1317928 h 3482342"/>
              <a:gd name="connsiteX26" fmla="*/ 10603863 w 12192000"/>
              <a:gd name="connsiteY26" fmla="*/ 1346886 h 3482342"/>
              <a:gd name="connsiteX27" fmla="*/ 10573203 w 12192000"/>
              <a:gd name="connsiteY27" fmla="*/ 1351996 h 3482342"/>
              <a:gd name="connsiteX28" fmla="*/ 10513263 w 12192000"/>
              <a:gd name="connsiteY28" fmla="*/ 1350756 h 3482342"/>
              <a:gd name="connsiteX29" fmla="*/ 10464012 w 12192000"/>
              <a:gd name="connsiteY29" fmla="*/ 1391778 h 3482342"/>
              <a:gd name="connsiteX30" fmla="*/ 10405409 w 12192000"/>
              <a:gd name="connsiteY30" fmla="*/ 1422789 h 3482342"/>
              <a:gd name="connsiteX31" fmla="*/ 10370530 w 12192000"/>
              <a:gd name="connsiteY31" fmla="*/ 1441596 h 3482342"/>
              <a:gd name="connsiteX32" fmla="*/ 10314361 w 12192000"/>
              <a:gd name="connsiteY32" fmla="*/ 1466924 h 3482342"/>
              <a:gd name="connsiteX33" fmla="*/ 10264922 w 12192000"/>
              <a:gd name="connsiteY33" fmla="*/ 1472107 h 3482342"/>
              <a:gd name="connsiteX34" fmla="*/ 10201385 w 12192000"/>
              <a:gd name="connsiteY34" fmla="*/ 1477515 h 3482342"/>
              <a:gd name="connsiteX35" fmla="*/ 10120184 w 12192000"/>
              <a:gd name="connsiteY35" fmla="*/ 1466924 h 3482342"/>
              <a:gd name="connsiteX36" fmla="*/ 10058690 w 12192000"/>
              <a:gd name="connsiteY36" fmla="*/ 1474888 h 3482342"/>
              <a:gd name="connsiteX37" fmla="*/ 10004424 w 12192000"/>
              <a:gd name="connsiteY37" fmla="*/ 1489801 h 3482342"/>
              <a:gd name="connsiteX38" fmla="*/ 9999951 w 12192000"/>
              <a:gd name="connsiteY38" fmla="*/ 1499127 h 3482342"/>
              <a:gd name="connsiteX39" fmla="*/ 9845462 w 12192000"/>
              <a:gd name="connsiteY39" fmla="*/ 1548192 h 3482342"/>
              <a:gd name="connsiteX40" fmla="*/ 9736156 w 12192000"/>
              <a:gd name="connsiteY40" fmla="*/ 1581928 h 3482342"/>
              <a:gd name="connsiteX41" fmla="*/ 9693355 w 12192000"/>
              <a:gd name="connsiteY41" fmla="*/ 1602632 h 3482342"/>
              <a:gd name="connsiteX42" fmla="*/ 9664242 w 12192000"/>
              <a:gd name="connsiteY42" fmla="*/ 1622075 h 3482342"/>
              <a:gd name="connsiteX43" fmla="*/ 9579195 w 12192000"/>
              <a:gd name="connsiteY43" fmla="*/ 1648017 h 3482342"/>
              <a:gd name="connsiteX44" fmla="*/ 9433652 w 12192000"/>
              <a:gd name="connsiteY44" fmla="*/ 1681174 h 3482342"/>
              <a:gd name="connsiteX45" fmla="*/ 9403775 w 12192000"/>
              <a:gd name="connsiteY45" fmla="*/ 1690403 h 3482342"/>
              <a:gd name="connsiteX46" fmla="*/ 9382503 w 12192000"/>
              <a:gd name="connsiteY46" fmla="*/ 1706957 h 3482342"/>
              <a:gd name="connsiteX47" fmla="*/ 9381410 w 12192000"/>
              <a:gd name="connsiteY47" fmla="*/ 1718312 h 3482342"/>
              <a:gd name="connsiteX48" fmla="*/ 9365685 w 12192000"/>
              <a:gd name="connsiteY48" fmla="*/ 1724772 h 3482342"/>
              <a:gd name="connsiteX49" fmla="*/ 9278020 w 12192000"/>
              <a:gd name="connsiteY49" fmla="*/ 1741161 h 3482342"/>
              <a:gd name="connsiteX50" fmla="*/ 9217145 w 12192000"/>
              <a:gd name="connsiteY50" fmla="*/ 1771195 h 3482342"/>
              <a:gd name="connsiteX51" fmla="*/ 8955875 w 12192000"/>
              <a:gd name="connsiteY51" fmla="*/ 1796806 h 3482342"/>
              <a:gd name="connsiteX52" fmla="*/ 8648415 w 12192000"/>
              <a:gd name="connsiteY52" fmla="*/ 1878623 h 3482342"/>
              <a:gd name="connsiteX53" fmla="*/ 8495949 w 12192000"/>
              <a:gd name="connsiteY53" fmla="*/ 1902425 h 3482342"/>
              <a:gd name="connsiteX54" fmla="*/ 8236214 w 12192000"/>
              <a:gd name="connsiteY54" fmla="*/ 1909725 h 3482342"/>
              <a:gd name="connsiteX55" fmla="*/ 8132104 w 12192000"/>
              <a:gd name="connsiteY55" fmla="*/ 1895727 h 3482342"/>
              <a:gd name="connsiteX56" fmla="*/ 7918078 w 12192000"/>
              <a:gd name="connsiteY56" fmla="*/ 1862668 h 3482342"/>
              <a:gd name="connsiteX57" fmla="*/ 7817899 w 12192000"/>
              <a:gd name="connsiteY57" fmla="*/ 1862176 h 3482342"/>
              <a:gd name="connsiteX58" fmla="*/ 7768994 w 12192000"/>
              <a:gd name="connsiteY58" fmla="*/ 1855721 h 3482342"/>
              <a:gd name="connsiteX59" fmla="*/ 7618027 w 12192000"/>
              <a:gd name="connsiteY59" fmla="*/ 1830959 h 3482342"/>
              <a:gd name="connsiteX60" fmla="*/ 7449425 w 12192000"/>
              <a:gd name="connsiteY60" fmla="*/ 1810910 h 3482342"/>
              <a:gd name="connsiteX61" fmla="*/ 7342915 w 12192000"/>
              <a:gd name="connsiteY61" fmla="*/ 1819827 h 3482342"/>
              <a:gd name="connsiteX62" fmla="*/ 7255191 w 12192000"/>
              <a:gd name="connsiteY62" fmla="*/ 1834354 h 3482342"/>
              <a:gd name="connsiteX63" fmla="*/ 7131205 w 12192000"/>
              <a:gd name="connsiteY63" fmla="*/ 1845557 h 3482342"/>
              <a:gd name="connsiteX64" fmla="*/ 6941837 w 12192000"/>
              <a:gd name="connsiteY64" fmla="*/ 1840640 h 3482342"/>
              <a:gd name="connsiteX65" fmla="*/ 6837145 w 12192000"/>
              <a:gd name="connsiteY65" fmla="*/ 1870724 h 3482342"/>
              <a:gd name="connsiteX66" fmla="*/ 6753991 w 12192000"/>
              <a:gd name="connsiteY66" fmla="*/ 1860969 h 3482342"/>
              <a:gd name="connsiteX67" fmla="*/ 6727754 w 12192000"/>
              <a:gd name="connsiteY67" fmla="*/ 1882372 h 3482342"/>
              <a:gd name="connsiteX68" fmla="*/ 6723371 w 12192000"/>
              <a:gd name="connsiteY68" fmla="*/ 1886494 h 3482342"/>
              <a:gd name="connsiteX69" fmla="*/ 6702779 w 12192000"/>
              <a:gd name="connsiteY69" fmla="*/ 1893601 h 3482342"/>
              <a:gd name="connsiteX70" fmla="*/ 6686657 w 12192000"/>
              <a:gd name="connsiteY70" fmla="*/ 1907344 h 3482342"/>
              <a:gd name="connsiteX71" fmla="*/ 6651330 w 12192000"/>
              <a:gd name="connsiteY71" fmla="*/ 1922921 h 3482342"/>
              <a:gd name="connsiteX72" fmla="*/ 6622958 w 12192000"/>
              <a:gd name="connsiteY72" fmla="*/ 1936255 h 3482342"/>
              <a:gd name="connsiteX73" fmla="*/ 6522602 w 12192000"/>
              <a:gd name="connsiteY73" fmla="*/ 1954133 h 3482342"/>
              <a:gd name="connsiteX74" fmla="*/ 6444344 w 12192000"/>
              <a:gd name="connsiteY74" fmla="*/ 1969663 h 3482342"/>
              <a:gd name="connsiteX75" fmla="*/ 6409626 w 12192000"/>
              <a:gd name="connsiteY75" fmla="*/ 1978846 h 3482342"/>
              <a:gd name="connsiteX76" fmla="*/ 6333446 w 12192000"/>
              <a:gd name="connsiteY76" fmla="*/ 1997163 h 3482342"/>
              <a:gd name="connsiteX77" fmla="*/ 6294933 w 12192000"/>
              <a:gd name="connsiteY77" fmla="*/ 2019412 h 3482342"/>
              <a:gd name="connsiteX78" fmla="*/ 6238719 w 12192000"/>
              <a:gd name="connsiteY78" fmla="*/ 2042547 h 3482342"/>
              <a:gd name="connsiteX79" fmla="*/ 6187205 w 12192000"/>
              <a:gd name="connsiteY79" fmla="*/ 2060048 h 3482342"/>
              <a:gd name="connsiteX80" fmla="*/ 6138780 w 12192000"/>
              <a:gd name="connsiteY80" fmla="*/ 2081918 h 3482342"/>
              <a:gd name="connsiteX81" fmla="*/ 6120125 w 12192000"/>
              <a:gd name="connsiteY81" fmla="*/ 2109475 h 3482342"/>
              <a:gd name="connsiteX82" fmla="*/ 6056576 w 12192000"/>
              <a:gd name="connsiteY82" fmla="*/ 2120066 h 3482342"/>
              <a:gd name="connsiteX83" fmla="*/ 5993794 w 12192000"/>
              <a:gd name="connsiteY83" fmla="*/ 2122569 h 3482342"/>
              <a:gd name="connsiteX84" fmla="*/ 5943601 w 12192000"/>
              <a:gd name="connsiteY84" fmla="*/ 2137719 h 3482342"/>
              <a:gd name="connsiteX85" fmla="*/ 5898141 w 12192000"/>
              <a:gd name="connsiteY85" fmla="*/ 2144806 h 3482342"/>
              <a:gd name="connsiteX86" fmla="*/ 5855337 w 12192000"/>
              <a:gd name="connsiteY86" fmla="*/ 2137719 h 3482342"/>
              <a:gd name="connsiteX87" fmla="*/ 5817682 w 12192000"/>
              <a:gd name="connsiteY87" fmla="*/ 2157358 h 3482342"/>
              <a:gd name="connsiteX88" fmla="*/ 5735300 w 12192000"/>
              <a:gd name="connsiteY88" fmla="*/ 2158902 h 3482342"/>
              <a:gd name="connsiteX89" fmla="*/ 5591469 w 12192000"/>
              <a:gd name="connsiteY89" fmla="*/ 2178389 h 3482342"/>
              <a:gd name="connsiteX90" fmla="*/ 5505818 w 12192000"/>
              <a:gd name="connsiteY90" fmla="*/ 2194207 h 3482342"/>
              <a:gd name="connsiteX91" fmla="*/ 5452860 w 12192000"/>
              <a:gd name="connsiteY91" fmla="*/ 2180085 h 3482342"/>
              <a:gd name="connsiteX92" fmla="*/ 5414282 w 12192000"/>
              <a:gd name="connsiteY92" fmla="*/ 2183070 h 3482342"/>
              <a:gd name="connsiteX93" fmla="*/ 5368369 w 12192000"/>
              <a:gd name="connsiteY93" fmla="*/ 2204272 h 3482342"/>
              <a:gd name="connsiteX94" fmla="*/ 5336354 w 12192000"/>
              <a:gd name="connsiteY94" fmla="*/ 2218920 h 3482342"/>
              <a:gd name="connsiteX95" fmla="*/ 5291263 w 12192000"/>
              <a:gd name="connsiteY95" fmla="*/ 2239182 h 3482342"/>
              <a:gd name="connsiteX96" fmla="*/ 5255152 w 12192000"/>
              <a:gd name="connsiteY96" fmla="*/ 2247164 h 3482342"/>
              <a:gd name="connsiteX97" fmla="*/ 5233796 w 12192000"/>
              <a:gd name="connsiteY97" fmla="*/ 2268260 h 3482342"/>
              <a:gd name="connsiteX98" fmla="*/ 5212786 w 12192000"/>
              <a:gd name="connsiteY98" fmla="*/ 2296592 h 3482342"/>
              <a:gd name="connsiteX99" fmla="*/ 5173523 w 12192000"/>
              <a:gd name="connsiteY99" fmla="*/ 2309057 h 3482342"/>
              <a:gd name="connsiteX100" fmla="*/ 5123830 w 12192000"/>
              <a:gd name="connsiteY100" fmla="*/ 2307070 h 3482342"/>
              <a:gd name="connsiteX101" fmla="*/ 5065426 w 12192000"/>
              <a:gd name="connsiteY101" fmla="*/ 2324076 h 3482342"/>
              <a:gd name="connsiteX102" fmla="*/ 4975908 w 12192000"/>
              <a:gd name="connsiteY102" fmla="*/ 2364128 h 3482342"/>
              <a:gd name="connsiteX103" fmla="*/ 4913723 w 12192000"/>
              <a:gd name="connsiteY103" fmla="*/ 2385265 h 3482342"/>
              <a:gd name="connsiteX104" fmla="*/ 4746485 w 12192000"/>
              <a:gd name="connsiteY104" fmla="*/ 2451769 h 3482342"/>
              <a:gd name="connsiteX105" fmla="*/ 4681588 w 12192000"/>
              <a:gd name="connsiteY105" fmla="*/ 2467494 h 3482342"/>
              <a:gd name="connsiteX106" fmla="*/ 1783655 w 12192000"/>
              <a:gd name="connsiteY106" fmla="*/ 3163860 h 3482342"/>
              <a:gd name="connsiteX107" fmla="*/ 1325955 w 12192000"/>
              <a:gd name="connsiteY107" fmla="*/ 3176692 h 3482342"/>
              <a:gd name="connsiteX108" fmla="*/ 1190384 w 12192000"/>
              <a:gd name="connsiteY108" fmla="*/ 3203504 h 3482342"/>
              <a:gd name="connsiteX109" fmla="*/ 1094537 w 12192000"/>
              <a:gd name="connsiteY109" fmla="*/ 3229469 h 3482342"/>
              <a:gd name="connsiteX110" fmla="*/ 779276 w 12192000"/>
              <a:gd name="connsiteY110" fmla="*/ 3327290 h 3482342"/>
              <a:gd name="connsiteX111" fmla="*/ 600378 w 12192000"/>
              <a:gd name="connsiteY111" fmla="*/ 3335250 h 3482342"/>
              <a:gd name="connsiteX112" fmla="*/ 493457 w 12192000"/>
              <a:gd name="connsiteY112" fmla="*/ 3365044 h 3482342"/>
              <a:gd name="connsiteX113" fmla="*/ 349402 w 12192000"/>
              <a:gd name="connsiteY113" fmla="*/ 3380897 h 3482342"/>
              <a:gd name="connsiteX114" fmla="*/ 192183 w 12192000"/>
              <a:gd name="connsiteY114" fmla="*/ 3460075 h 3482342"/>
              <a:gd name="connsiteX115" fmla="*/ 46713 w 12192000"/>
              <a:gd name="connsiteY115" fmla="*/ 3462986 h 3482342"/>
              <a:gd name="connsiteX116" fmla="*/ 2765 w 12192000"/>
              <a:gd name="connsiteY116" fmla="*/ 3480770 h 3482342"/>
              <a:gd name="connsiteX117" fmla="*/ 0 w 12192000"/>
              <a:gd name="connsiteY117" fmla="*/ 3482342 h 3482342"/>
              <a:gd name="connsiteX118" fmla="*/ 0 w 12192000"/>
              <a:gd name="connsiteY11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3568 w 12192000"/>
              <a:gd name="connsiteY18" fmla="*/ 1039464 h 3482342"/>
              <a:gd name="connsiteX19" fmla="*/ 11175804 w 12192000"/>
              <a:gd name="connsiteY19" fmla="*/ 1067977 h 3482342"/>
              <a:gd name="connsiteX20" fmla="*/ 11120819 w 12192000"/>
              <a:gd name="connsiteY20" fmla="*/ 1126133 h 3482342"/>
              <a:gd name="connsiteX21" fmla="*/ 11028687 w 12192000"/>
              <a:gd name="connsiteY21" fmla="*/ 1199018 h 3482342"/>
              <a:gd name="connsiteX22" fmla="*/ 10960443 w 12192000"/>
              <a:gd name="connsiteY22" fmla="*/ 1244502 h 3482342"/>
              <a:gd name="connsiteX23" fmla="*/ 10850998 w 12192000"/>
              <a:gd name="connsiteY23" fmla="*/ 1269215 h 3482342"/>
              <a:gd name="connsiteX24" fmla="*/ 10815658 w 12192000"/>
              <a:gd name="connsiteY24" fmla="*/ 1287849 h 3482342"/>
              <a:gd name="connsiteX25" fmla="*/ 10679906 w 12192000"/>
              <a:gd name="connsiteY25" fmla="*/ 1324988 h 3482342"/>
              <a:gd name="connsiteX26" fmla="*/ 10636304 w 12192000"/>
              <a:gd name="connsiteY26" fmla="*/ 1317928 h 3482342"/>
              <a:gd name="connsiteX27" fmla="*/ 10603863 w 12192000"/>
              <a:gd name="connsiteY27" fmla="*/ 1346886 h 3482342"/>
              <a:gd name="connsiteX28" fmla="*/ 10573203 w 12192000"/>
              <a:gd name="connsiteY28" fmla="*/ 1351996 h 3482342"/>
              <a:gd name="connsiteX29" fmla="*/ 10513263 w 12192000"/>
              <a:gd name="connsiteY29" fmla="*/ 1350756 h 3482342"/>
              <a:gd name="connsiteX30" fmla="*/ 10464012 w 12192000"/>
              <a:gd name="connsiteY30" fmla="*/ 1391778 h 3482342"/>
              <a:gd name="connsiteX31" fmla="*/ 10405409 w 12192000"/>
              <a:gd name="connsiteY31" fmla="*/ 1422789 h 3482342"/>
              <a:gd name="connsiteX32" fmla="*/ 10370530 w 12192000"/>
              <a:gd name="connsiteY32" fmla="*/ 1441596 h 3482342"/>
              <a:gd name="connsiteX33" fmla="*/ 10314361 w 12192000"/>
              <a:gd name="connsiteY33" fmla="*/ 1466924 h 3482342"/>
              <a:gd name="connsiteX34" fmla="*/ 10264922 w 12192000"/>
              <a:gd name="connsiteY34" fmla="*/ 1472107 h 3482342"/>
              <a:gd name="connsiteX35" fmla="*/ 10201385 w 12192000"/>
              <a:gd name="connsiteY35" fmla="*/ 1477515 h 3482342"/>
              <a:gd name="connsiteX36" fmla="*/ 10120184 w 12192000"/>
              <a:gd name="connsiteY36" fmla="*/ 1466924 h 3482342"/>
              <a:gd name="connsiteX37" fmla="*/ 10058690 w 12192000"/>
              <a:gd name="connsiteY37" fmla="*/ 1474888 h 3482342"/>
              <a:gd name="connsiteX38" fmla="*/ 10004424 w 12192000"/>
              <a:gd name="connsiteY38" fmla="*/ 1489801 h 3482342"/>
              <a:gd name="connsiteX39" fmla="*/ 9999951 w 12192000"/>
              <a:gd name="connsiteY39" fmla="*/ 1499127 h 3482342"/>
              <a:gd name="connsiteX40" fmla="*/ 9845462 w 12192000"/>
              <a:gd name="connsiteY40" fmla="*/ 1548192 h 3482342"/>
              <a:gd name="connsiteX41" fmla="*/ 9736156 w 12192000"/>
              <a:gd name="connsiteY41" fmla="*/ 1581928 h 3482342"/>
              <a:gd name="connsiteX42" fmla="*/ 9693355 w 12192000"/>
              <a:gd name="connsiteY42" fmla="*/ 1602632 h 3482342"/>
              <a:gd name="connsiteX43" fmla="*/ 9664242 w 12192000"/>
              <a:gd name="connsiteY43" fmla="*/ 1622075 h 3482342"/>
              <a:gd name="connsiteX44" fmla="*/ 9579195 w 12192000"/>
              <a:gd name="connsiteY44" fmla="*/ 1648017 h 3482342"/>
              <a:gd name="connsiteX45" fmla="*/ 9433652 w 12192000"/>
              <a:gd name="connsiteY45" fmla="*/ 1681174 h 3482342"/>
              <a:gd name="connsiteX46" fmla="*/ 9403775 w 12192000"/>
              <a:gd name="connsiteY46" fmla="*/ 1690403 h 3482342"/>
              <a:gd name="connsiteX47" fmla="*/ 9382503 w 12192000"/>
              <a:gd name="connsiteY47" fmla="*/ 1706957 h 3482342"/>
              <a:gd name="connsiteX48" fmla="*/ 9381410 w 12192000"/>
              <a:gd name="connsiteY48" fmla="*/ 1718312 h 3482342"/>
              <a:gd name="connsiteX49" fmla="*/ 9365685 w 12192000"/>
              <a:gd name="connsiteY49" fmla="*/ 1724772 h 3482342"/>
              <a:gd name="connsiteX50" fmla="*/ 9278020 w 12192000"/>
              <a:gd name="connsiteY50" fmla="*/ 1741161 h 3482342"/>
              <a:gd name="connsiteX51" fmla="*/ 9217145 w 12192000"/>
              <a:gd name="connsiteY51" fmla="*/ 1771195 h 3482342"/>
              <a:gd name="connsiteX52" fmla="*/ 8955875 w 12192000"/>
              <a:gd name="connsiteY52" fmla="*/ 1796806 h 3482342"/>
              <a:gd name="connsiteX53" fmla="*/ 8648415 w 12192000"/>
              <a:gd name="connsiteY53" fmla="*/ 1878623 h 3482342"/>
              <a:gd name="connsiteX54" fmla="*/ 8495949 w 12192000"/>
              <a:gd name="connsiteY54" fmla="*/ 1902425 h 3482342"/>
              <a:gd name="connsiteX55" fmla="*/ 8236214 w 12192000"/>
              <a:gd name="connsiteY55" fmla="*/ 1909725 h 3482342"/>
              <a:gd name="connsiteX56" fmla="*/ 8132104 w 12192000"/>
              <a:gd name="connsiteY56" fmla="*/ 1895727 h 3482342"/>
              <a:gd name="connsiteX57" fmla="*/ 7918078 w 12192000"/>
              <a:gd name="connsiteY57" fmla="*/ 1862668 h 3482342"/>
              <a:gd name="connsiteX58" fmla="*/ 7817899 w 12192000"/>
              <a:gd name="connsiteY58" fmla="*/ 1862176 h 3482342"/>
              <a:gd name="connsiteX59" fmla="*/ 7768994 w 12192000"/>
              <a:gd name="connsiteY59" fmla="*/ 1855721 h 3482342"/>
              <a:gd name="connsiteX60" fmla="*/ 7618027 w 12192000"/>
              <a:gd name="connsiteY60" fmla="*/ 1830959 h 3482342"/>
              <a:gd name="connsiteX61" fmla="*/ 7449425 w 12192000"/>
              <a:gd name="connsiteY61" fmla="*/ 1810910 h 3482342"/>
              <a:gd name="connsiteX62" fmla="*/ 7342915 w 12192000"/>
              <a:gd name="connsiteY62" fmla="*/ 1819827 h 3482342"/>
              <a:gd name="connsiteX63" fmla="*/ 7255191 w 12192000"/>
              <a:gd name="connsiteY63" fmla="*/ 1834354 h 3482342"/>
              <a:gd name="connsiteX64" fmla="*/ 7131205 w 12192000"/>
              <a:gd name="connsiteY64" fmla="*/ 1845557 h 3482342"/>
              <a:gd name="connsiteX65" fmla="*/ 6941837 w 12192000"/>
              <a:gd name="connsiteY65" fmla="*/ 1840640 h 3482342"/>
              <a:gd name="connsiteX66" fmla="*/ 6837145 w 12192000"/>
              <a:gd name="connsiteY66" fmla="*/ 1870724 h 3482342"/>
              <a:gd name="connsiteX67" fmla="*/ 6753991 w 12192000"/>
              <a:gd name="connsiteY67" fmla="*/ 1860969 h 3482342"/>
              <a:gd name="connsiteX68" fmla="*/ 6727754 w 12192000"/>
              <a:gd name="connsiteY68" fmla="*/ 1882372 h 3482342"/>
              <a:gd name="connsiteX69" fmla="*/ 6723371 w 12192000"/>
              <a:gd name="connsiteY69" fmla="*/ 1886494 h 3482342"/>
              <a:gd name="connsiteX70" fmla="*/ 6702779 w 12192000"/>
              <a:gd name="connsiteY70" fmla="*/ 1893601 h 3482342"/>
              <a:gd name="connsiteX71" fmla="*/ 6686657 w 12192000"/>
              <a:gd name="connsiteY71" fmla="*/ 1907344 h 3482342"/>
              <a:gd name="connsiteX72" fmla="*/ 6651330 w 12192000"/>
              <a:gd name="connsiteY72" fmla="*/ 1922921 h 3482342"/>
              <a:gd name="connsiteX73" fmla="*/ 6622958 w 12192000"/>
              <a:gd name="connsiteY73" fmla="*/ 1936255 h 3482342"/>
              <a:gd name="connsiteX74" fmla="*/ 6522602 w 12192000"/>
              <a:gd name="connsiteY74" fmla="*/ 1954133 h 3482342"/>
              <a:gd name="connsiteX75" fmla="*/ 6444344 w 12192000"/>
              <a:gd name="connsiteY75" fmla="*/ 1969663 h 3482342"/>
              <a:gd name="connsiteX76" fmla="*/ 6409626 w 12192000"/>
              <a:gd name="connsiteY76" fmla="*/ 1978846 h 3482342"/>
              <a:gd name="connsiteX77" fmla="*/ 6333446 w 12192000"/>
              <a:gd name="connsiteY77" fmla="*/ 1997163 h 3482342"/>
              <a:gd name="connsiteX78" fmla="*/ 6294933 w 12192000"/>
              <a:gd name="connsiteY78" fmla="*/ 2019412 h 3482342"/>
              <a:gd name="connsiteX79" fmla="*/ 6238719 w 12192000"/>
              <a:gd name="connsiteY79" fmla="*/ 2042547 h 3482342"/>
              <a:gd name="connsiteX80" fmla="*/ 6187205 w 12192000"/>
              <a:gd name="connsiteY80" fmla="*/ 2060048 h 3482342"/>
              <a:gd name="connsiteX81" fmla="*/ 6138780 w 12192000"/>
              <a:gd name="connsiteY81" fmla="*/ 2081918 h 3482342"/>
              <a:gd name="connsiteX82" fmla="*/ 6120125 w 12192000"/>
              <a:gd name="connsiteY82" fmla="*/ 2109475 h 3482342"/>
              <a:gd name="connsiteX83" fmla="*/ 6056576 w 12192000"/>
              <a:gd name="connsiteY83" fmla="*/ 2120066 h 3482342"/>
              <a:gd name="connsiteX84" fmla="*/ 5993794 w 12192000"/>
              <a:gd name="connsiteY84" fmla="*/ 2122569 h 3482342"/>
              <a:gd name="connsiteX85" fmla="*/ 5943601 w 12192000"/>
              <a:gd name="connsiteY85" fmla="*/ 2137719 h 3482342"/>
              <a:gd name="connsiteX86" fmla="*/ 5898141 w 12192000"/>
              <a:gd name="connsiteY86" fmla="*/ 2144806 h 3482342"/>
              <a:gd name="connsiteX87" fmla="*/ 5855337 w 12192000"/>
              <a:gd name="connsiteY87" fmla="*/ 2137719 h 3482342"/>
              <a:gd name="connsiteX88" fmla="*/ 5817682 w 12192000"/>
              <a:gd name="connsiteY88" fmla="*/ 2157358 h 3482342"/>
              <a:gd name="connsiteX89" fmla="*/ 5735300 w 12192000"/>
              <a:gd name="connsiteY89" fmla="*/ 2158902 h 3482342"/>
              <a:gd name="connsiteX90" fmla="*/ 5591469 w 12192000"/>
              <a:gd name="connsiteY90" fmla="*/ 2178389 h 3482342"/>
              <a:gd name="connsiteX91" fmla="*/ 5505818 w 12192000"/>
              <a:gd name="connsiteY91" fmla="*/ 2194207 h 3482342"/>
              <a:gd name="connsiteX92" fmla="*/ 5452860 w 12192000"/>
              <a:gd name="connsiteY92" fmla="*/ 2180085 h 3482342"/>
              <a:gd name="connsiteX93" fmla="*/ 5414282 w 12192000"/>
              <a:gd name="connsiteY93" fmla="*/ 2183070 h 3482342"/>
              <a:gd name="connsiteX94" fmla="*/ 5368369 w 12192000"/>
              <a:gd name="connsiteY94" fmla="*/ 2204272 h 3482342"/>
              <a:gd name="connsiteX95" fmla="*/ 5336354 w 12192000"/>
              <a:gd name="connsiteY95" fmla="*/ 2218920 h 3482342"/>
              <a:gd name="connsiteX96" fmla="*/ 5291263 w 12192000"/>
              <a:gd name="connsiteY96" fmla="*/ 2239182 h 3482342"/>
              <a:gd name="connsiteX97" fmla="*/ 5255152 w 12192000"/>
              <a:gd name="connsiteY97" fmla="*/ 2247164 h 3482342"/>
              <a:gd name="connsiteX98" fmla="*/ 5233796 w 12192000"/>
              <a:gd name="connsiteY98" fmla="*/ 2268260 h 3482342"/>
              <a:gd name="connsiteX99" fmla="*/ 5212786 w 12192000"/>
              <a:gd name="connsiteY99" fmla="*/ 2296592 h 3482342"/>
              <a:gd name="connsiteX100" fmla="*/ 5173523 w 12192000"/>
              <a:gd name="connsiteY100" fmla="*/ 2309057 h 3482342"/>
              <a:gd name="connsiteX101" fmla="*/ 5123830 w 12192000"/>
              <a:gd name="connsiteY101" fmla="*/ 2307070 h 3482342"/>
              <a:gd name="connsiteX102" fmla="*/ 5065426 w 12192000"/>
              <a:gd name="connsiteY102" fmla="*/ 2324076 h 3482342"/>
              <a:gd name="connsiteX103" fmla="*/ 4975908 w 12192000"/>
              <a:gd name="connsiteY103" fmla="*/ 2364128 h 3482342"/>
              <a:gd name="connsiteX104" fmla="*/ 4913723 w 12192000"/>
              <a:gd name="connsiteY104" fmla="*/ 2385265 h 3482342"/>
              <a:gd name="connsiteX105" fmla="*/ 4746485 w 12192000"/>
              <a:gd name="connsiteY105" fmla="*/ 2451769 h 3482342"/>
              <a:gd name="connsiteX106" fmla="*/ 4681588 w 12192000"/>
              <a:gd name="connsiteY106" fmla="*/ 2467494 h 3482342"/>
              <a:gd name="connsiteX107" fmla="*/ 1783655 w 12192000"/>
              <a:gd name="connsiteY107" fmla="*/ 3163860 h 3482342"/>
              <a:gd name="connsiteX108" fmla="*/ 1325955 w 12192000"/>
              <a:gd name="connsiteY108" fmla="*/ 3176692 h 3482342"/>
              <a:gd name="connsiteX109" fmla="*/ 1190384 w 12192000"/>
              <a:gd name="connsiteY109" fmla="*/ 3203504 h 3482342"/>
              <a:gd name="connsiteX110" fmla="*/ 1094537 w 12192000"/>
              <a:gd name="connsiteY110" fmla="*/ 3229469 h 3482342"/>
              <a:gd name="connsiteX111" fmla="*/ 779276 w 12192000"/>
              <a:gd name="connsiteY111" fmla="*/ 3327290 h 3482342"/>
              <a:gd name="connsiteX112" fmla="*/ 600378 w 12192000"/>
              <a:gd name="connsiteY112" fmla="*/ 3335250 h 3482342"/>
              <a:gd name="connsiteX113" fmla="*/ 493457 w 12192000"/>
              <a:gd name="connsiteY113" fmla="*/ 3365044 h 3482342"/>
              <a:gd name="connsiteX114" fmla="*/ 349402 w 12192000"/>
              <a:gd name="connsiteY114" fmla="*/ 3380897 h 3482342"/>
              <a:gd name="connsiteX115" fmla="*/ 192183 w 12192000"/>
              <a:gd name="connsiteY115" fmla="*/ 3460075 h 3482342"/>
              <a:gd name="connsiteX116" fmla="*/ 46713 w 12192000"/>
              <a:gd name="connsiteY116" fmla="*/ 3462986 h 3482342"/>
              <a:gd name="connsiteX117" fmla="*/ 2765 w 12192000"/>
              <a:gd name="connsiteY117" fmla="*/ 3480770 h 3482342"/>
              <a:gd name="connsiteX118" fmla="*/ 0 w 12192000"/>
              <a:gd name="connsiteY118" fmla="*/ 3482342 h 3482342"/>
              <a:gd name="connsiteX119" fmla="*/ 0 w 12192000"/>
              <a:gd name="connsiteY11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228040 w 12192000"/>
              <a:gd name="connsiteY17" fmla="*/ 958953 h 3482342"/>
              <a:gd name="connsiteX18" fmla="*/ 11196987 w 12192000"/>
              <a:gd name="connsiteY18" fmla="*/ 1000897 h 3482342"/>
              <a:gd name="connsiteX19" fmla="*/ 11193568 w 12192000"/>
              <a:gd name="connsiteY19" fmla="*/ 1039464 h 3482342"/>
              <a:gd name="connsiteX20" fmla="*/ 11175804 w 12192000"/>
              <a:gd name="connsiteY20" fmla="*/ 1067977 h 3482342"/>
              <a:gd name="connsiteX21" fmla="*/ 11120819 w 12192000"/>
              <a:gd name="connsiteY21" fmla="*/ 1126133 h 3482342"/>
              <a:gd name="connsiteX22" fmla="*/ 11028687 w 12192000"/>
              <a:gd name="connsiteY22" fmla="*/ 1199018 h 3482342"/>
              <a:gd name="connsiteX23" fmla="*/ 10960443 w 12192000"/>
              <a:gd name="connsiteY23" fmla="*/ 1244502 h 3482342"/>
              <a:gd name="connsiteX24" fmla="*/ 10850998 w 12192000"/>
              <a:gd name="connsiteY24" fmla="*/ 1269215 h 3482342"/>
              <a:gd name="connsiteX25" fmla="*/ 10815658 w 12192000"/>
              <a:gd name="connsiteY25" fmla="*/ 1287849 h 3482342"/>
              <a:gd name="connsiteX26" fmla="*/ 10679906 w 12192000"/>
              <a:gd name="connsiteY26" fmla="*/ 1324988 h 3482342"/>
              <a:gd name="connsiteX27" fmla="*/ 10636304 w 12192000"/>
              <a:gd name="connsiteY27" fmla="*/ 1317928 h 3482342"/>
              <a:gd name="connsiteX28" fmla="*/ 10603863 w 12192000"/>
              <a:gd name="connsiteY28" fmla="*/ 1346886 h 3482342"/>
              <a:gd name="connsiteX29" fmla="*/ 10573203 w 12192000"/>
              <a:gd name="connsiteY29" fmla="*/ 1351996 h 3482342"/>
              <a:gd name="connsiteX30" fmla="*/ 10513263 w 12192000"/>
              <a:gd name="connsiteY30" fmla="*/ 1350756 h 3482342"/>
              <a:gd name="connsiteX31" fmla="*/ 10464012 w 12192000"/>
              <a:gd name="connsiteY31" fmla="*/ 1391778 h 3482342"/>
              <a:gd name="connsiteX32" fmla="*/ 10405409 w 12192000"/>
              <a:gd name="connsiteY32" fmla="*/ 1422789 h 3482342"/>
              <a:gd name="connsiteX33" fmla="*/ 10370530 w 12192000"/>
              <a:gd name="connsiteY33" fmla="*/ 1441596 h 3482342"/>
              <a:gd name="connsiteX34" fmla="*/ 10314361 w 12192000"/>
              <a:gd name="connsiteY34" fmla="*/ 1466924 h 3482342"/>
              <a:gd name="connsiteX35" fmla="*/ 10264922 w 12192000"/>
              <a:gd name="connsiteY35" fmla="*/ 1472107 h 3482342"/>
              <a:gd name="connsiteX36" fmla="*/ 10201385 w 12192000"/>
              <a:gd name="connsiteY36" fmla="*/ 1477515 h 3482342"/>
              <a:gd name="connsiteX37" fmla="*/ 10120184 w 12192000"/>
              <a:gd name="connsiteY37" fmla="*/ 1466924 h 3482342"/>
              <a:gd name="connsiteX38" fmla="*/ 10058690 w 12192000"/>
              <a:gd name="connsiteY38" fmla="*/ 1474888 h 3482342"/>
              <a:gd name="connsiteX39" fmla="*/ 10004424 w 12192000"/>
              <a:gd name="connsiteY39" fmla="*/ 1489801 h 3482342"/>
              <a:gd name="connsiteX40" fmla="*/ 9999951 w 12192000"/>
              <a:gd name="connsiteY40" fmla="*/ 1499127 h 3482342"/>
              <a:gd name="connsiteX41" fmla="*/ 9845462 w 12192000"/>
              <a:gd name="connsiteY41" fmla="*/ 1548192 h 3482342"/>
              <a:gd name="connsiteX42" fmla="*/ 9736156 w 12192000"/>
              <a:gd name="connsiteY42" fmla="*/ 1581928 h 3482342"/>
              <a:gd name="connsiteX43" fmla="*/ 9693355 w 12192000"/>
              <a:gd name="connsiteY43" fmla="*/ 1602632 h 3482342"/>
              <a:gd name="connsiteX44" fmla="*/ 9664242 w 12192000"/>
              <a:gd name="connsiteY44" fmla="*/ 1622075 h 3482342"/>
              <a:gd name="connsiteX45" fmla="*/ 9579195 w 12192000"/>
              <a:gd name="connsiteY45" fmla="*/ 1648017 h 3482342"/>
              <a:gd name="connsiteX46" fmla="*/ 9433652 w 12192000"/>
              <a:gd name="connsiteY46" fmla="*/ 1681174 h 3482342"/>
              <a:gd name="connsiteX47" fmla="*/ 9403775 w 12192000"/>
              <a:gd name="connsiteY47" fmla="*/ 1690403 h 3482342"/>
              <a:gd name="connsiteX48" fmla="*/ 9382503 w 12192000"/>
              <a:gd name="connsiteY48" fmla="*/ 1706957 h 3482342"/>
              <a:gd name="connsiteX49" fmla="*/ 9381410 w 12192000"/>
              <a:gd name="connsiteY49" fmla="*/ 1718312 h 3482342"/>
              <a:gd name="connsiteX50" fmla="*/ 9365685 w 12192000"/>
              <a:gd name="connsiteY50" fmla="*/ 1724772 h 3482342"/>
              <a:gd name="connsiteX51" fmla="*/ 9278020 w 12192000"/>
              <a:gd name="connsiteY51" fmla="*/ 1741161 h 3482342"/>
              <a:gd name="connsiteX52" fmla="*/ 9217145 w 12192000"/>
              <a:gd name="connsiteY52" fmla="*/ 1771195 h 3482342"/>
              <a:gd name="connsiteX53" fmla="*/ 8955875 w 12192000"/>
              <a:gd name="connsiteY53" fmla="*/ 1796806 h 3482342"/>
              <a:gd name="connsiteX54" fmla="*/ 8648415 w 12192000"/>
              <a:gd name="connsiteY54" fmla="*/ 1878623 h 3482342"/>
              <a:gd name="connsiteX55" fmla="*/ 8495949 w 12192000"/>
              <a:gd name="connsiteY55" fmla="*/ 1902425 h 3482342"/>
              <a:gd name="connsiteX56" fmla="*/ 8236214 w 12192000"/>
              <a:gd name="connsiteY56" fmla="*/ 1909725 h 3482342"/>
              <a:gd name="connsiteX57" fmla="*/ 8132104 w 12192000"/>
              <a:gd name="connsiteY57" fmla="*/ 1895727 h 3482342"/>
              <a:gd name="connsiteX58" fmla="*/ 7918078 w 12192000"/>
              <a:gd name="connsiteY58" fmla="*/ 1862668 h 3482342"/>
              <a:gd name="connsiteX59" fmla="*/ 7817899 w 12192000"/>
              <a:gd name="connsiteY59" fmla="*/ 1862176 h 3482342"/>
              <a:gd name="connsiteX60" fmla="*/ 7768994 w 12192000"/>
              <a:gd name="connsiteY60" fmla="*/ 1855721 h 3482342"/>
              <a:gd name="connsiteX61" fmla="*/ 7618027 w 12192000"/>
              <a:gd name="connsiteY61" fmla="*/ 1830959 h 3482342"/>
              <a:gd name="connsiteX62" fmla="*/ 7449425 w 12192000"/>
              <a:gd name="connsiteY62" fmla="*/ 1810910 h 3482342"/>
              <a:gd name="connsiteX63" fmla="*/ 7342915 w 12192000"/>
              <a:gd name="connsiteY63" fmla="*/ 1819827 h 3482342"/>
              <a:gd name="connsiteX64" fmla="*/ 7255191 w 12192000"/>
              <a:gd name="connsiteY64" fmla="*/ 1834354 h 3482342"/>
              <a:gd name="connsiteX65" fmla="*/ 7131205 w 12192000"/>
              <a:gd name="connsiteY65" fmla="*/ 1845557 h 3482342"/>
              <a:gd name="connsiteX66" fmla="*/ 6941837 w 12192000"/>
              <a:gd name="connsiteY66" fmla="*/ 1840640 h 3482342"/>
              <a:gd name="connsiteX67" fmla="*/ 6837145 w 12192000"/>
              <a:gd name="connsiteY67" fmla="*/ 1870724 h 3482342"/>
              <a:gd name="connsiteX68" fmla="*/ 6753991 w 12192000"/>
              <a:gd name="connsiteY68" fmla="*/ 1860969 h 3482342"/>
              <a:gd name="connsiteX69" fmla="*/ 6727754 w 12192000"/>
              <a:gd name="connsiteY69" fmla="*/ 1882372 h 3482342"/>
              <a:gd name="connsiteX70" fmla="*/ 6723371 w 12192000"/>
              <a:gd name="connsiteY70" fmla="*/ 1886494 h 3482342"/>
              <a:gd name="connsiteX71" fmla="*/ 6702779 w 12192000"/>
              <a:gd name="connsiteY71" fmla="*/ 1893601 h 3482342"/>
              <a:gd name="connsiteX72" fmla="*/ 6686657 w 12192000"/>
              <a:gd name="connsiteY72" fmla="*/ 1907344 h 3482342"/>
              <a:gd name="connsiteX73" fmla="*/ 6651330 w 12192000"/>
              <a:gd name="connsiteY73" fmla="*/ 1922921 h 3482342"/>
              <a:gd name="connsiteX74" fmla="*/ 6622958 w 12192000"/>
              <a:gd name="connsiteY74" fmla="*/ 1936255 h 3482342"/>
              <a:gd name="connsiteX75" fmla="*/ 6522602 w 12192000"/>
              <a:gd name="connsiteY75" fmla="*/ 1954133 h 3482342"/>
              <a:gd name="connsiteX76" fmla="*/ 6444344 w 12192000"/>
              <a:gd name="connsiteY76" fmla="*/ 1969663 h 3482342"/>
              <a:gd name="connsiteX77" fmla="*/ 6409626 w 12192000"/>
              <a:gd name="connsiteY77" fmla="*/ 1978846 h 3482342"/>
              <a:gd name="connsiteX78" fmla="*/ 6333446 w 12192000"/>
              <a:gd name="connsiteY78" fmla="*/ 1997163 h 3482342"/>
              <a:gd name="connsiteX79" fmla="*/ 6294933 w 12192000"/>
              <a:gd name="connsiteY79" fmla="*/ 2019412 h 3482342"/>
              <a:gd name="connsiteX80" fmla="*/ 6238719 w 12192000"/>
              <a:gd name="connsiteY80" fmla="*/ 2042547 h 3482342"/>
              <a:gd name="connsiteX81" fmla="*/ 6187205 w 12192000"/>
              <a:gd name="connsiteY81" fmla="*/ 2060048 h 3482342"/>
              <a:gd name="connsiteX82" fmla="*/ 6138780 w 12192000"/>
              <a:gd name="connsiteY82" fmla="*/ 2081918 h 3482342"/>
              <a:gd name="connsiteX83" fmla="*/ 6120125 w 12192000"/>
              <a:gd name="connsiteY83" fmla="*/ 2109475 h 3482342"/>
              <a:gd name="connsiteX84" fmla="*/ 6056576 w 12192000"/>
              <a:gd name="connsiteY84" fmla="*/ 2120066 h 3482342"/>
              <a:gd name="connsiteX85" fmla="*/ 5993794 w 12192000"/>
              <a:gd name="connsiteY85" fmla="*/ 2122569 h 3482342"/>
              <a:gd name="connsiteX86" fmla="*/ 5943601 w 12192000"/>
              <a:gd name="connsiteY86" fmla="*/ 2137719 h 3482342"/>
              <a:gd name="connsiteX87" fmla="*/ 5898141 w 12192000"/>
              <a:gd name="connsiteY87" fmla="*/ 2144806 h 3482342"/>
              <a:gd name="connsiteX88" fmla="*/ 5855337 w 12192000"/>
              <a:gd name="connsiteY88" fmla="*/ 2137719 h 3482342"/>
              <a:gd name="connsiteX89" fmla="*/ 5817682 w 12192000"/>
              <a:gd name="connsiteY89" fmla="*/ 2157358 h 3482342"/>
              <a:gd name="connsiteX90" fmla="*/ 5735300 w 12192000"/>
              <a:gd name="connsiteY90" fmla="*/ 2158902 h 3482342"/>
              <a:gd name="connsiteX91" fmla="*/ 5591469 w 12192000"/>
              <a:gd name="connsiteY91" fmla="*/ 2178389 h 3482342"/>
              <a:gd name="connsiteX92" fmla="*/ 5505818 w 12192000"/>
              <a:gd name="connsiteY92" fmla="*/ 2194207 h 3482342"/>
              <a:gd name="connsiteX93" fmla="*/ 5452860 w 12192000"/>
              <a:gd name="connsiteY93" fmla="*/ 2180085 h 3482342"/>
              <a:gd name="connsiteX94" fmla="*/ 5414282 w 12192000"/>
              <a:gd name="connsiteY94" fmla="*/ 2183070 h 3482342"/>
              <a:gd name="connsiteX95" fmla="*/ 5368369 w 12192000"/>
              <a:gd name="connsiteY95" fmla="*/ 2204272 h 3482342"/>
              <a:gd name="connsiteX96" fmla="*/ 5336354 w 12192000"/>
              <a:gd name="connsiteY96" fmla="*/ 2218920 h 3482342"/>
              <a:gd name="connsiteX97" fmla="*/ 5291263 w 12192000"/>
              <a:gd name="connsiteY97" fmla="*/ 2239182 h 3482342"/>
              <a:gd name="connsiteX98" fmla="*/ 5255152 w 12192000"/>
              <a:gd name="connsiteY98" fmla="*/ 2247164 h 3482342"/>
              <a:gd name="connsiteX99" fmla="*/ 5233796 w 12192000"/>
              <a:gd name="connsiteY99" fmla="*/ 2268260 h 3482342"/>
              <a:gd name="connsiteX100" fmla="*/ 5212786 w 12192000"/>
              <a:gd name="connsiteY100" fmla="*/ 2296592 h 3482342"/>
              <a:gd name="connsiteX101" fmla="*/ 5173523 w 12192000"/>
              <a:gd name="connsiteY101" fmla="*/ 2309057 h 3482342"/>
              <a:gd name="connsiteX102" fmla="*/ 5123830 w 12192000"/>
              <a:gd name="connsiteY102" fmla="*/ 2307070 h 3482342"/>
              <a:gd name="connsiteX103" fmla="*/ 5065426 w 12192000"/>
              <a:gd name="connsiteY103" fmla="*/ 2324076 h 3482342"/>
              <a:gd name="connsiteX104" fmla="*/ 4975908 w 12192000"/>
              <a:gd name="connsiteY104" fmla="*/ 2364128 h 3482342"/>
              <a:gd name="connsiteX105" fmla="*/ 4913723 w 12192000"/>
              <a:gd name="connsiteY105" fmla="*/ 2385265 h 3482342"/>
              <a:gd name="connsiteX106" fmla="*/ 4746485 w 12192000"/>
              <a:gd name="connsiteY106" fmla="*/ 2451769 h 3482342"/>
              <a:gd name="connsiteX107" fmla="*/ 4681588 w 12192000"/>
              <a:gd name="connsiteY107" fmla="*/ 2467494 h 3482342"/>
              <a:gd name="connsiteX108" fmla="*/ 1783655 w 12192000"/>
              <a:gd name="connsiteY108" fmla="*/ 3163860 h 3482342"/>
              <a:gd name="connsiteX109" fmla="*/ 1325955 w 12192000"/>
              <a:gd name="connsiteY109" fmla="*/ 3176692 h 3482342"/>
              <a:gd name="connsiteX110" fmla="*/ 1190384 w 12192000"/>
              <a:gd name="connsiteY110" fmla="*/ 3203504 h 3482342"/>
              <a:gd name="connsiteX111" fmla="*/ 1094537 w 12192000"/>
              <a:gd name="connsiteY111" fmla="*/ 3229469 h 3482342"/>
              <a:gd name="connsiteX112" fmla="*/ 779276 w 12192000"/>
              <a:gd name="connsiteY112" fmla="*/ 3327290 h 3482342"/>
              <a:gd name="connsiteX113" fmla="*/ 600378 w 12192000"/>
              <a:gd name="connsiteY113" fmla="*/ 3335250 h 3482342"/>
              <a:gd name="connsiteX114" fmla="*/ 493457 w 12192000"/>
              <a:gd name="connsiteY114" fmla="*/ 3365044 h 3482342"/>
              <a:gd name="connsiteX115" fmla="*/ 349402 w 12192000"/>
              <a:gd name="connsiteY115" fmla="*/ 3380897 h 3482342"/>
              <a:gd name="connsiteX116" fmla="*/ 192183 w 12192000"/>
              <a:gd name="connsiteY116" fmla="*/ 3460075 h 3482342"/>
              <a:gd name="connsiteX117" fmla="*/ 46713 w 12192000"/>
              <a:gd name="connsiteY117" fmla="*/ 3462986 h 3482342"/>
              <a:gd name="connsiteX118" fmla="*/ 2765 w 12192000"/>
              <a:gd name="connsiteY118" fmla="*/ 3480770 h 3482342"/>
              <a:gd name="connsiteX119" fmla="*/ 0 w 12192000"/>
              <a:gd name="connsiteY119" fmla="*/ 3482342 h 3482342"/>
              <a:gd name="connsiteX120" fmla="*/ 0 w 12192000"/>
              <a:gd name="connsiteY12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313493 w 12192000"/>
              <a:gd name="connsiteY17" fmla="*/ 880860 h 3482342"/>
              <a:gd name="connsiteX18" fmla="*/ 11228040 w 12192000"/>
              <a:gd name="connsiteY18" fmla="*/ 958953 h 3482342"/>
              <a:gd name="connsiteX19" fmla="*/ 11196987 w 12192000"/>
              <a:gd name="connsiteY19" fmla="*/ 1000897 h 3482342"/>
              <a:gd name="connsiteX20" fmla="*/ 11193568 w 12192000"/>
              <a:gd name="connsiteY20" fmla="*/ 1039464 h 3482342"/>
              <a:gd name="connsiteX21" fmla="*/ 11175804 w 12192000"/>
              <a:gd name="connsiteY21" fmla="*/ 1067977 h 3482342"/>
              <a:gd name="connsiteX22" fmla="*/ 11120819 w 12192000"/>
              <a:gd name="connsiteY22" fmla="*/ 1126133 h 3482342"/>
              <a:gd name="connsiteX23" fmla="*/ 11028687 w 12192000"/>
              <a:gd name="connsiteY23" fmla="*/ 1199018 h 3482342"/>
              <a:gd name="connsiteX24" fmla="*/ 10960443 w 12192000"/>
              <a:gd name="connsiteY24" fmla="*/ 1244502 h 3482342"/>
              <a:gd name="connsiteX25" fmla="*/ 10850998 w 12192000"/>
              <a:gd name="connsiteY25" fmla="*/ 1269215 h 3482342"/>
              <a:gd name="connsiteX26" fmla="*/ 10815658 w 12192000"/>
              <a:gd name="connsiteY26" fmla="*/ 1287849 h 3482342"/>
              <a:gd name="connsiteX27" fmla="*/ 10679906 w 12192000"/>
              <a:gd name="connsiteY27" fmla="*/ 1324988 h 3482342"/>
              <a:gd name="connsiteX28" fmla="*/ 10636304 w 12192000"/>
              <a:gd name="connsiteY28" fmla="*/ 1317928 h 3482342"/>
              <a:gd name="connsiteX29" fmla="*/ 10603863 w 12192000"/>
              <a:gd name="connsiteY29" fmla="*/ 1346886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314361 w 12192000"/>
              <a:gd name="connsiteY35" fmla="*/ 1466924 h 3482342"/>
              <a:gd name="connsiteX36" fmla="*/ 10264922 w 12192000"/>
              <a:gd name="connsiteY36" fmla="*/ 1472107 h 3482342"/>
              <a:gd name="connsiteX37" fmla="*/ 10201385 w 12192000"/>
              <a:gd name="connsiteY37" fmla="*/ 1477515 h 3482342"/>
              <a:gd name="connsiteX38" fmla="*/ 10120184 w 12192000"/>
              <a:gd name="connsiteY38" fmla="*/ 1466924 h 3482342"/>
              <a:gd name="connsiteX39" fmla="*/ 10058690 w 12192000"/>
              <a:gd name="connsiteY39" fmla="*/ 1474888 h 3482342"/>
              <a:gd name="connsiteX40" fmla="*/ 10004424 w 12192000"/>
              <a:gd name="connsiteY40" fmla="*/ 1489801 h 3482342"/>
              <a:gd name="connsiteX41" fmla="*/ 9999951 w 12192000"/>
              <a:gd name="connsiteY41" fmla="*/ 1499127 h 3482342"/>
              <a:gd name="connsiteX42" fmla="*/ 9845462 w 12192000"/>
              <a:gd name="connsiteY42" fmla="*/ 1548192 h 3482342"/>
              <a:gd name="connsiteX43" fmla="*/ 9736156 w 12192000"/>
              <a:gd name="connsiteY43" fmla="*/ 1581928 h 3482342"/>
              <a:gd name="connsiteX44" fmla="*/ 9693355 w 12192000"/>
              <a:gd name="connsiteY44" fmla="*/ 1602632 h 3482342"/>
              <a:gd name="connsiteX45" fmla="*/ 9664242 w 12192000"/>
              <a:gd name="connsiteY45" fmla="*/ 1622075 h 3482342"/>
              <a:gd name="connsiteX46" fmla="*/ 9579195 w 12192000"/>
              <a:gd name="connsiteY46" fmla="*/ 1648017 h 3482342"/>
              <a:gd name="connsiteX47" fmla="*/ 9433652 w 12192000"/>
              <a:gd name="connsiteY47" fmla="*/ 1681174 h 3482342"/>
              <a:gd name="connsiteX48" fmla="*/ 9403775 w 12192000"/>
              <a:gd name="connsiteY48" fmla="*/ 1690403 h 3482342"/>
              <a:gd name="connsiteX49" fmla="*/ 9382503 w 12192000"/>
              <a:gd name="connsiteY49" fmla="*/ 1706957 h 3482342"/>
              <a:gd name="connsiteX50" fmla="*/ 9381410 w 12192000"/>
              <a:gd name="connsiteY50" fmla="*/ 1718312 h 3482342"/>
              <a:gd name="connsiteX51" fmla="*/ 9365685 w 12192000"/>
              <a:gd name="connsiteY51" fmla="*/ 1724772 h 3482342"/>
              <a:gd name="connsiteX52" fmla="*/ 9278020 w 12192000"/>
              <a:gd name="connsiteY52" fmla="*/ 1741161 h 3482342"/>
              <a:gd name="connsiteX53" fmla="*/ 9217145 w 12192000"/>
              <a:gd name="connsiteY53" fmla="*/ 1771195 h 3482342"/>
              <a:gd name="connsiteX54" fmla="*/ 8955875 w 12192000"/>
              <a:gd name="connsiteY54" fmla="*/ 1796806 h 3482342"/>
              <a:gd name="connsiteX55" fmla="*/ 8648415 w 12192000"/>
              <a:gd name="connsiteY55" fmla="*/ 1878623 h 3482342"/>
              <a:gd name="connsiteX56" fmla="*/ 8495949 w 12192000"/>
              <a:gd name="connsiteY56" fmla="*/ 1902425 h 3482342"/>
              <a:gd name="connsiteX57" fmla="*/ 8236214 w 12192000"/>
              <a:gd name="connsiteY57" fmla="*/ 1909725 h 3482342"/>
              <a:gd name="connsiteX58" fmla="*/ 8132104 w 12192000"/>
              <a:gd name="connsiteY58" fmla="*/ 1895727 h 3482342"/>
              <a:gd name="connsiteX59" fmla="*/ 7918078 w 12192000"/>
              <a:gd name="connsiteY59" fmla="*/ 1862668 h 3482342"/>
              <a:gd name="connsiteX60" fmla="*/ 7817899 w 12192000"/>
              <a:gd name="connsiteY60" fmla="*/ 1862176 h 3482342"/>
              <a:gd name="connsiteX61" fmla="*/ 7768994 w 12192000"/>
              <a:gd name="connsiteY61" fmla="*/ 1855721 h 3482342"/>
              <a:gd name="connsiteX62" fmla="*/ 7618027 w 12192000"/>
              <a:gd name="connsiteY62" fmla="*/ 1830959 h 3482342"/>
              <a:gd name="connsiteX63" fmla="*/ 7449425 w 12192000"/>
              <a:gd name="connsiteY63" fmla="*/ 1810910 h 3482342"/>
              <a:gd name="connsiteX64" fmla="*/ 7342915 w 12192000"/>
              <a:gd name="connsiteY64" fmla="*/ 1819827 h 3482342"/>
              <a:gd name="connsiteX65" fmla="*/ 7255191 w 12192000"/>
              <a:gd name="connsiteY65" fmla="*/ 1834354 h 3482342"/>
              <a:gd name="connsiteX66" fmla="*/ 7131205 w 12192000"/>
              <a:gd name="connsiteY66" fmla="*/ 1845557 h 3482342"/>
              <a:gd name="connsiteX67" fmla="*/ 6941837 w 12192000"/>
              <a:gd name="connsiteY67" fmla="*/ 1840640 h 3482342"/>
              <a:gd name="connsiteX68" fmla="*/ 6837145 w 12192000"/>
              <a:gd name="connsiteY68" fmla="*/ 1870724 h 3482342"/>
              <a:gd name="connsiteX69" fmla="*/ 6753991 w 12192000"/>
              <a:gd name="connsiteY69" fmla="*/ 1860969 h 3482342"/>
              <a:gd name="connsiteX70" fmla="*/ 6727754 w 12192000"/>
              <a:gd name="connsiteY70" fmla="*/ 1882372 h 3482342"/>
              <a:gd name="connsiteX71" fmla="*/ 6723371 w 12192000"/>
              <a:gd name="connsiteY71" fmla="*/ 1886494 h 3482342"/>
              <a:gd name="connsiteX72" fmla="*/ 6702779 w 12192000"/>
              <a:gd name="connsiteY72" fmla="*/ 1893601 h 3482342"/>
              <a:gd name="connsiteX73" fmla="*/ 6686657 w 12192000"/>
              <a:gd name="connsiteY73" fmla="*/ 1907344 h 3482342"/>
              <a:gd name="connsiteX74" fmla="*/ 6651330 w 12192000"/>
              <a:gd name="connsiteY74" fmla="*/ 1922921 h 3482342"/>
              <a:gd name="connsiteX75" fmla="*/ 6622958 w 12192000"/>
              <a:gd name="connsiteY75" fmla="*/ 1936255 h 3482342"/>
              <a:gd name="connsiteX76" fmla="*/ 6522602 w 12192000"/>
              <a:gd name="connsiteY76" fmla="*/ 1954133 h 3482342"/>
              <a:gd name="connsiteX77" fmla="*/ 6444344 w 12192000"/>
              <a:gd name="connsiteY77" fmla="*/ 1969663 h 3482342"/>
              <a:gd name="connsiteX78" fmla="*/ 6409626 w 12192000"/>
              <a:gd name="connsiteY78" fmla="*/ 1978846 h 3482342"/>
              <a:gd name="connsiteX79" fmla="*/ 6333446 w 12192000"/>
              <a:gd name="connsiteY79" fmla="*/ 1997163 h 3482342"/>
              <a:gd name="connsiteX80" fmla="*/ 6294933 w 12192000"/>
              <a:gd name="connsiteY80" fmla="*/ 2019412 h 3482342"/>
              <a:gd name="connsiteX81" fmla="*/ 6238719 w 12192000"/>
              <a:gd name="connsiteY81" fmla="*/ 2042547 h 3482342"/>
              <a:gd name="connsiteX82" fmla="*/ 6187205 w 12192000"/>
              <a:gd name="connsiteY82" fmla="*/ 2060048 h 3482342"/>
              <a:gd name="connsiteX83" fmla="*/ 6138780 w 12192000"/>
              <a:gd name="connsiteY83" fmla="*/ 2081918 h 3482342"/>
              <a:gd name="connsiteX84" fmla="*/ 6120125 w 12192000"/>
              <a:gd name="connsiteY84" fmla="*/ 2109475 h 3482342"/>
              <a:gd name="connsiteX85" fmla="*/ 6056576 w 12192000"/>
              <a:gd name="connsiteY85" fmla="*/ 2120066 h 3482342"/>
              <a:gd name="connsiteX86" fmla="*/ 5993794 w 12192000"/>
              <a:gd name="connsiteY86" fmla="*/ 2122569 h 3482342"/>
              <a:gd name="connsiteX87" fmla="*/ 5943601 w 12192000"/>
              <a:gd name="connsiteY87" fmla="*/ 2137719 h 3482342"/>
              <a:gd name="connsiteX88" fmla="*/ 5898141 w 12192000"/>
              <a:gd name="connsiteY88" fmla="*/ 2144806 h 3482342"/>
              <a:gd name="connsiteX89" fmla="*/ 5855337 w 12192000"/>
              <a:gd name="connsiteY89" fmla="*/ 2137719 h 3482342"/>
              <a:gd name="connsiteX90" fmla="*/ 5817682 w 12192000"/>
              <a:gd name="connsiteY90" fmla="*/ 2157358 h 3482342"/>
              <a:gd name="connsiteX91" fmla="*/ 5735300 w 12192000"/>
              <a:gd name="connsiteY91" fmla="*/ 2158902 h 3482342"/>
              <a:gd name="connsiteX92" fmla="*/ 5591469 w 12192000"/>
              <a:gd name="connsiteY92" fmla="*/ 2178389 h 3482342"/>
              <a:gd name="connsiteX93" fmla="*/ 5505818 w 12192000"/>
              <a:gd name="connsiteY93" fmla="*/ 2194207 h 3482342"/>
              <a:gd name="connsiteX94" fmla="*/ 5452860 w 12192000"/>
              <a:gd name="connsiteY94" fmla="*/ 2180085 h 3482342"/>
              <a:gd name="connsiteX95" fmla="*/ 5414282 w 12192000"/>
              <a:gd name="connsiteY95" fmla="*/ 2183070 h 3482342"/>
              <a:gd name="connsiteX96" fmla="*/ 5368369 w 12192000"/>
              <a:gd name="connsiteY96" fmla="*/ 2204272 h 3482342"/>
              <a:gd name="connsiteX97" fmla="*/ 5336354 w 12192000"/>
              <a:gd name="connsiteY97" fmla="*/ 2218920 h 3482342"/>
              <a:gd name="connsiteX98" fmla="*/ 5291263 w 12192000"/>
              <a:gd name="connsiteY98" fmla="*/ 2239182 h 3482342"/>
              <a:gd name="connsiteX99" fmla="*/ 5255152 w 12192000"/>
              <a:gd name="connsiteY99" fmla="*/ 2247164 h 3482342"/>
              <a:gd name="connsiteX100" fmla="*/ 5233796 w 12192000"/>
              <a:gd name="connsiteY100" fmla="*/ 2268260 h 3482342"/>
              <a:gd name="connsiteX101" fmla="*/ 5212786 w 12192000"/>
              <a:gd name="connsiteY101" fmla="*/ 2296592 h 3482342"/>
              <a:gd name="connsiteX102" fmla="*/ 5173523 w 12192000"/>
              <a:gd name="connsiteY102" fmla="*/ 2309057 h 3482342"/>
              <a:gd name="connsiteX103" fmla="*/ 5123830 w 12192000"/>
              <a:gd name="connsiteY103" fmla="*/ 2307070 h 3482342"/>
              <a:gd name="connsiteX104" fmla="*/ 5065426 w 12192000"/>
              <a:gd name="connsiteY104" fmla="*/ 2324076 h 3482342"/>
              <a:gd name="connsiteX105" fmla="*/ 4975908 w 12192000"/>
              <a:gd name="connsiteY105" fmla="*/ 2364128 h 3482342"/>
              <a:gd name="connsiteX106" fmla="*/ 4913723 w 12192000"/>
              <a:gd name="connsiteY106" fmla="*/ 2385265 h 3482342"/>
              <a:gd name="connsiteX107" fmla="*/ 4746485 w 12192000"/>
              <a:gd name="connsiteY107" fmla="*/ 2451769 h 3482342"/>
              <a:gd name="connsiteX108" fmla="*/ 4681588 w 12192000"/>
              <a:gd name="connsiteY108" fmla="*/ 2467494 h 3482342"/>
              <a:gd name="connsiteX109" fmla="*/ 1783655 w 12192000"/>
              <a:gd name="connsiteY109" fmla="*/ 3163860 h 3482342"/>
              <a:gd name="connsiteX110" fmla="*/ 1325955 w 12192000"/>
              <a:gd name="connsiteY110" fmla="*/ 3176692 h 3482342"/>
              <a:gd name="connsiteX111" fmla="*/ 1190384 w 12192000"/>
              <a:gd name="connsiteY111" fmla="*/ 3203504 h 3482342"/>
              <a:gd name="connsiteX112" fmla="*/ 1094537 w 12192000"/>
              <a:gd name="connsiteY112" fmla="*/ 3229469 h 3482342"/>
              <a:gd name="connsiteX113" fmla="*/ 779276 w 12192000"/>
              <a:gd name="connsiteY113" fmla="*/ 3327290 h 3482342"/>
              <a:gd name="connsiteX114" fmla="*/ 600378 w 12192000"/>
              <a:gd name="connsiteY114" fmla="*/ 3335250 h 3482342"/>
              <a:gd name="connsiteX115" fmla="*/ 493457 w 12192000"/>
              <a:gd name="connsiteY115" fmla="*/ 3365044 h 3482342"/>
              <a:gd name="connsiteX116" fmla="*/ 349402 w 12192000"/>
              <a:gd name="connsiteY116" fmla="*/ 3380897 h 3482342"/>
              <a:gd name="connsiteX117" fmla="*/ 192183 w 12192000"/>
              <a:gd name="connsiteY117" fmla="*/ 3460075 h 3482342"/>
              <a:gd name="connsiteX118" fmla="*/ 46713 w 12192000"/>
              <a:gd name="connsiteY118" fmla="*/ 3462986 h 3482342"/>
              <a:gd name="connsiteX119" fmla="*/ 2765 w 12192000"/>
              <a:gd name="connsiteY119" fmla="*/ 3480770 h 3482342"/>
              <a:gd name="connsiteX120" fmla="*/ 0 w 12192000"/>
              <a:gd name="connsiteY120" fmla="*/ 3482342 h 3482342"/>
              <a:gd name="connsiteX121" fmla="*/ 0 w 12192000"/>
              <a:gd name="connsiteY12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338523 w 12192000"/>
              <a:gd name="connsiteY16" fmla="*/ 852810 h 3482342"/>
              <a:gd name="connsiteX17" fmla="*/ 11313493 w 12192000"/>
              <a:gd name="connsiteY17" fmla="*/ 880860 h 3482342"/>
              <a:gd name="connsiteX18" fmla="*/ 11228040 w 12192000"/>
              <a:gd name="connsiteY18" fmla="*/ 958953 h 3482342"/>
              <a:gd name="connsiteX19" fmla="*/ 11196987 w 12192000"/>
              <a:gd name="connsiteY19" fmla="*/ 1000897 h 3482342"/>
              <a:gd name="connsiteX20" fmla="*/ 11193568 w 12192000"/>
              <a:gd name="connsiteY20" fmla="*/ 1039464 h 3482342"/>
              <a:gd name="connsiteX21" fmla="*/ 11175804 w 12192000"/>
              <a:gd name="connsiteY21" fmla="*/ 1067977 h 3482342"/>
              <a:gd name="connsiteX22" fmla="*/ 11120819 w 12192000"/>
              <a:gd name="connsiteY22" fmla="*/ 1126133 h 3482342"/>
              <a:gd name="connsiteX23" fmla="*/ 11028687 w 12192000"/>
              <a:gd name="connsiteY23" fmla="*/ 1199018 h 3482342"/>
              <a:gd name="connsiteX24" fmla="*/ 10960443 w 12192000"/>
              <a:gd name="connsiteY24" fmla="*/ 1244502 h 3482342"/>
              <a:gd name="connsiteX25" fmla="*/ 10850998 w 12192000"/>
              <a:gd name="connsiteY25" fmla="*/ 1269215 h 3482342"/>
              <a:gd name="connsiteX26" fmla="*/ 10815658 w 12192000"/>
              <a:gd name="connsiteY26" fmla="*/ 1287849 h 3482342"/>
              <a:gd name="connsiteX27" fmla="*/ 10679906 w 12192000"/>
              <a:gd name="connsiteY27" fmla="*/ 1324988 h 3482342"/>
              <a:gd name="connsiteX28" fmla="*/ 10636304 w 12192000"/>
              <a:gd name="connsiteY28" fmla="*/ 1317928 h 3482342"/>
              <a:gd name="connsiteX29" fmla="*/ 10603863 w 12192000"/>
              <a:gd name="connsiteY29" fmla="*/ 1346886 h 3482342"/>
              <a:gd name="connsiteX30" fmla="*/ 10573203 w 12192000"/>
              <a:gd name="connsiteY30" fmla="*/ 1351996 h 3482342"/>
              <a:gd name="connsiteX31" fmla="*/ 10513263 w 12192000"/>
              <a:gd name="connsiteY31" fmla="*/ 1350756 h 3482342"/>
              <a:gd name="connsiteX32" fmla="*/ 10464012 w 12192000"/>
              <a:gd name="connsiteY32" fmla="*/ 1391778 h 3482342"/>
              <a:gd name="connsiteX33" fmla="*/ 10405409 w 12192000"/>
              <a:gd name="connsiteY33" fmla="*/ 1422789 h 3482342"/>
              <a:gd name="connsiteX34" fmla="*/ 10370530 w 12192000"/>
              <a:gd name="connsiteY34" fmla="*/ 1441596 h 3482342"/>
              <a:gd name="connsiteX35" fmla="*/ 10314361 w 12192000"/>
              <a:gd name="connsiteY35" fmla="*/ 1466924 h 3482342"/>
              <a:gd name="connsiteX36" fmla="*/ 10264922 w 12192000"/>
              <a:gd name="connsiteY36" fmla="*/ 1472107 h 3482342"/>
              <a:gd name="connsiteX37" fmla="*/ 10201385 w 12192000"/>
              <a:gd name="connsiteY37" fmla="*/ 1477515 h 3482342"/>
              <a:gd name="connsiteX38" fmla="*/ 10120184 w 12192000"/>
              <a:gd name="connsiteY38" fmla="*/ 1466924 h 3482342"/>
              <a:gd name="connsiteX39" fmla="*/ 10058690 w 12192000"/>
              <a:gd name="connsiteY39" fmla="*/ 1474888 h 3482342"/>
              <a:gd name="connsiteX40" fmla="*/ 10004424 w 12192000"/>
              <a:gd name="connsiteY40" fmla="*/ 1489801 h 3482342"/>
              <a:gd name="connsiteX41" fmla="*/ 9999951 w 12192000"/>
              <a:gd name="connsiteY41" fmla="*/ 1499127 h 3482342"/>
              <a:gd name="connsiteX42" fmla="*/ 9845462 w 12192000"/>
              <a:gd name="connsiteY42" fmla="*/ 1548192 h 3482342"/>
              <a:gd name="connsiteX43" fmla="*/ 9736156 w 12192000"/>
              <a:gd name="connsiteY43" fmla="*/ 1581928 h 3482342"/>
              <a:gd name="connsiteX44" fmla="*/ 9693355 w 12192000"/>
              <a:gd name="connsiteY44" fmla="*/ 1602632 h 3482342"/>
              <a:gd name="connsiteX45" fmla="*/ 9664242 w 12192000"/>
              <a:gd name="connsiteY45" fmla="*/ 1622075 h 3482342"/>
              <a:gd name="connsiteX46" fmla="*/ 9579195 w 12192000"/>
              <a:gd name="connsiteY46" fmla="*/ 1648017 h 3482342"/>
              <a:gd name="connsiteX47" fmla="*/ 9433652 w 12192000"/>
              <a:gd name="connsiteY47" fmla="*/ 1681174 h 3482342"/>
              <a:gd name="connsiteX48" fmla="*/ 9403775 w 12192000"/>
              <a:gd name="connsiteY48" fmla="*/ 1690403 h 3482342"/>
              <a:gd name="connsiteX49" fmla="*/ 9382503 w 12192000"/>
              <a:gd name="connsiteY49" fmla="*/ 1706957 h 3482342"/>
              <a:gd name="connsiteX50" fmla="*/ 9381410 w 12192000"/>
              <a:gd name="connsiteY50" fmla="*/ 1718312 h 3482342"/>
              <a:gd name="connsiteX51" fmla="*/ 9365685 w 12192000"/>
              <a:gd name="connsiteY51" fmla="*/ 1724772 h 3482342"/>
              <a:gd name="connsiteX52" fmla="*/ 9278020 w 12192000"/>
              <a:gd name="connsiteY52" fmla="*/ 1741161 h 3482342"/>
              <a:gd name="connsiteX53" fmla="*/ 9217145 w 12192000"/>
              <a:gd name="connsiteY53" fmla="*/ 1771195 h 3482342"/>
              <a:gd name="connsiteX54" fmla="*/ 8955875 w 12192000"/>
              <a:gd name="connsiteY54" fmla="*/ 1796806 h 3482342"/>
              <a:gd name="connsiteX55" fmla="*/ 8648415 w 12192000"/>
              <a:gd name="connsiteY55" fmla="*/ 1878623 h 3482342"/>
              <a:gd name="connsiteX56" fmla="*/ 8495949 w 12192000"/>
              <a:gd name="connsiteY56" fmla="*/ 1902425 h 3482342"/>
              <a:gd name="connsiteX57" fmla="*/ 8236214 w 12192000"/>
              <a:gd name="connsiteY57" fmla="*/ 1909725 h 3482342"/>
              <a:gd name="connsiteX58" fmla="*/ 8132104 w 12192000"/>
              <a:gd name="connsiteY58" fmla="*/ 1895727 h 3482342"/>
              <a:gd name="connsiteX59" fmla="*/ 7918078 w 12192000"/>
              <a:gd name="connsiteY59" fmla="*/ 1862668 h 3482342"/>
              <a:gd name="connsiteX60" fmla="*/ 7817899 w 12192000"/>
              <a:gd name="connsiteY60" fmla="*/ 1862176 h 3482342"/>
              <a:gd name="connsiteX61" fmla="*/ 7768994 w 12192000"/>
              <a:gd name="connsiteY61" fmla="*/ 1855721 h 3482342"/>
              <a:gd name="connsiteX62" fmla="*/ 7618027 w 12192000"/>
              <a:gd name="connsiteY62" fmla="*/ 1830959 h 3482342"/>
              <a:gd name="connsiteX63" fmla="*/ 7449425 w 12192000"/>
              <a:gd name="connsiteY63" fmla="*/ 1810910 h 3482342"/>
              <a:gd name="connsiteX64" fmla="*/ 7342915 w 12192000"/>
              <a:gd name="connsiteY64" fmla="*/ 1819827 h 3482342"/>
              <a:gd name="connsiteX65" fmla="*/ 7255191 w 12192000"/>
              <a:gd name="connsiteY65" fmla="*/ 1834354 h 3482342"/>
              <a:gd name="connsiteX66" fmla="*/ 7131205 w 12192000"/>
              <a:gd name="connsiteY66" fmla="*/ 1845557 h 3482342"/>
              <a:gd name="connsiteX67" fmla="*/ 6941837 w 12192000"/>
              <a:gd name="connsiteY67" fmla="*/ 1840640 h 3482342"/>
              <a:gd name="connsiteX68" fmla="*/ 6837145 w 12192000"/>
              <a:gd name="connsiteY68" fmla="*/ 1870724 h 3482342"/>
              <a:gd name="connsiteX69" fmla="*/ 6753991 w 12192000"/>
              <a:gd name="connsiteY69" fmla="*/ 1860969 h 3482342"/>
              <a:gd name="connsiteX70" fmla="*/ 6727754 w 12192000"/>
              <a:gd name="connsiteY70" fmla="*/ 1882372 h 3482342"/>
              <a:gd name="connsiteX71" fmla="*/ 6723371 w 12192000"/>
              <a:gd name="connsiteY71" fmla="*/ 1886494 h 3482342"/>
              <a:gd name="connsiteX72" fmla="*/ 6702779 w 12192000"/>
              <a:gd name="connsiteY72" fmla="*/ 1893601 h 3482342"/>
              <a:gd name="connsiteX73" fmla="*/ 6686657 w 12192000"/>
              <a:gd name="connsiteY73" fmla="*/ 1907344 h 3482342"/>
              <a:gd name="connsiteX74" fmla="*/ 6651330 w 12192000"/>
              <a:gd name="connsiteY74" fmla="*/ 1922921 h 3482342"/>
              <a:gd name="connsiteX75" fmla="*/ 6622958 w 12192000"/>
              <a:gd name="connsiteY75" fmla="*/ 1936255 h 3482342"/>
              <a:gd name="connsiteX76" fmla="*/ 6522602 w 12192000"/>
              <a:gd name="connsiteY76" fmla="*/ 1954133 h 3482342"/>
              <a:gd name="connsiteX77" fmla="*/ 6444344 w 12192000"/>
              <a:gd name="connsiteY77" fmla="*/ 1969663 h 3482342"/>
              <a:gd name="connsiteX78" fmla="*/ 6409626 w 12192000"/>
              <a:gd name="connsiteY78" fmla="*/ 1978846 h 3482342"/>
              <a:gd name="connsiteX79" fmla="*/ 6333446 w 12192000"/>
              <a:gd name="connsiteY79" fmla="*/ 1997163 h 3482342"/>
              <a:gd name="connsiteX80" fmla="*/ 6294933 w 12192000"/>
              <a:gd name="connsiteY80" fmla="*/ 2019412 h 3482342"/>
              <a:gd name="connsiteX81" fmla="*/ 6238719 w 12192000"/>
              <a:gd name="connsiteY81" fmla="*/ 2042547 h 3482342"/>
              <a:gd name="connsiteX82" fmla="*/ 6187205 w 12192000"/>
              <a:gd name="connsiteY82" fmla="*/ 2060048 h 3482342"/>
              <a:gd name="connsiteX83" fmla="*/ 6138780 w 12192000"/>
              <a:gd name="connsiteY83" fmla="*/ 2081918 h 3482342"/>
              <a:gd name="connsiteX84" fmla="*/ 6120125 w 12192000"/>
              <a:gd name="connsiteY84" fmla="*/ 2109475 h 3482342"/>
              <a:gd name="connsiteX85" fmla="*/ 6056576 w 12192000"/>
              <a:gd name="connsiteY85" fmla="*/ 2120066 h 3482342"/>
              <a:gd name="connsiteX86" fmla="*/ 5993794 w 12192000"/>
              <a:gd name="connsiteY86" fmla="*/ 2122569 h 3482342"/>
              <a:gd name="connsiteX87" fmla="*/ 5943601 w 12192000"/>
              <a:gd name="connsiteY87" fmla="*/ 2137719 h 3482342"/>
              <a:gd name="connsiteX88" fmla="*/ 5898141 w 12192000"/>
              <a:gd name="connsiteY88" fmla="*/ 2144806 h 3482342"/>
              <a:gd name="connsiteX89" fmla="*/ 5855337 w 12192000"/>
              <a:gd name="connsiteY89" fmla="*/ 2137719 h 3482342"/>
              <a:gd name="connsiteX90" fmla="*/ 5817682 w 12192000"/>
              <a:gd name="connsiteY90" fmla="*/ 2157358 h 3482342"/>
              <a:gd name="connsiteX91" fmla="*/ 5735300 w 12192000"/>
              <a:gd name="connsiteY91" fmla="*/ 2158902 h 3482342"/>
              <a:gd name="connsiteX92" fmla="*/ 5591469 w 12192000"/>
              <a:gd name="connsiteY92" fmla="*/ 2178389 h 3482342"/>
              <a:gd name="connsiteX93" fmla="*/ 5505818 w 12192000"/>
              <a:gd name="connsiteY93" fmla="*/ 2194207 h 3482342"/>
              <a:gd name="connsiteX94" fmla="*/ 5452860 w 12192000"/>
              <a:gd name="connsiteY94" fmla="*/ 2180085 h 3482342"/>
              <a:gd name="connsiteX95" fmla="*/ 5414282 w 12192000"/>
              <a:gd name="connsiteY95" fmla="*/ 2183070 h 3482342"/>
              <a:gd name="connsiteX96" fmla="*/ 5368369 w 12192000"/>
              <a:gd name="connsiteY96" fmla="*/ 2204272 h 3482342"/>
              <a:gd name="connsiteX97" fmla="*/ 5336354 w 12192000"/>
              <a:gd name="connsiteY97" fmla="*/ 2218920 h 3482342"/>
              <a:gd name="connsiteX98" fmla="*/ 5291263 w 12192000"/>
              <a:gd name="connsiteY98" fmla="*/ 2239182 h 3482342"/>
              <a:gd name="connsiteX99" fmla="*/ 5255152 w 12192000"/>
              <a:gd name="connsiteY99" fmla="*/ 2247164 h 3482342"/>
              <a:gd name="connsiteX100" fmla="*/ 5233796 w 12192000"/>
              <a:gd name="connsiteY100" fmla="*/ 2268260 h 3482342"/>
              <a:gd name="connsiteX101" fmla="*/ 5212786 w 12192000"/>
              <a:gd name="connsiteY101" fmla="*/ 2296592 h 3482342"/>
              <a:gd name="connsiteX102" fmla="*/ 5173523 w 12192000"/>
              <a:gd name="connsiteY102" fmla="*/ 2309057 h 3482342"/>
              <a:gd name="connsiteX103" fmla="*/ 5123830 w 12192000"/>
              <a:gd name="connsiteY103" fmla="*/ 2307070 h 3482342"/>
              <a:gd name="connsiteX104" fmla="*/ 5065426 w 12192000"/>
              <a:gd name="connsiteY104" fmla="*/ 2324076 h 3482342"/>
              <a:gd name="connsiteX105" fmla="*/ 4975908 w 12192000"/>
              <a:gd name="connsiteY105" fmla="*/ 2364128 h 3482342"/>
              <a:gd name="connsiteX106" fmla="*/ 4913723 w 12192000"/>
              <a:gd name="connsiteY106" fmla="*/ 2385265 h 3482342"/>
              <a:gd name="connsiteX107" fmla="*/ 4746485 w 12192000"/>
              <a:gd name="connsiteY107" fmla="*/ 2451769 h 3482342"/>
              <a:gd name="connsiteX108" fmla="*/ 4681588 w 12192000"/>
              <a:gd name="connsiteY108" fmla="*/ 2467494 h 3482342"/>
              <a:gd name="connsiteX109" fmla="*/ 1783655 w 12192000"/>
              <a:gd name="connsiteY109" fmla="*/ 3163860 h 3482342"/>
              <a:gd name="connsiteX110" fmla="*/ 1325955 w 12192000"/>
              <a:gd name="connsiteY110" fmla="*/ 3176692 h 3482342"/>
              <a:gd name="connsiteX111" fmla="*/ 1190384 w 12192000"/>
              <a:gd name="connsiteY111" fmla="*/ 3203504 h 3482342"/>
              <a:gd name="connsiteX112" fmla="*/ 1094537 w 12192000"/>
              <a:gd name="connsiteY112" fmla="*/ 3229469 h 3482342"/>
              <a:gd name="connsiteX113" fmla="*/ 779276 w 12192000"/>
              <a:gd name="connsiteY113" fmla="*/ 3327290 h 3482342"/>
              <a:gd name="connsiteX114" fmla="*/ 600378 w 12192000"/>
              <a:gd name="connsiteY114" fmla="*/ 3335250 h 3482342"/>
              <a:gd name="connsiteX115" fmla="*/ 493457 w 12192000"/>
              <a:gd name="connsiteY115" fmla="*/ 3365044 h 3482342"/>
              <a:gd name="connsiteX116" fmla="*/ 349402 w 12192000"/>
              <a:gd name="connsiteY116" fmla="*/ 3380897 h 3482342"/>
              <a:gd name="connsiteX117" fmla="*/ 192183 w 12192000"/>
              <a:gd name="connsiteY117" fmla="*/ 3460075 h 3482342"/>
              <a:gd name="connsiteX118" fmla="*/ 46713 w 12192000"/>
              <a:gd name="connsiteY118" fmla="*/ 3462986 h 3482342"/>
              <a:gd name="connsiteX119" fmla="*/ 2765 w 12192000"/>
              <a:gd name="connsiteY119" fmla="*/ 3480770 h 3482342"/>
              <a:gd name="connsiteX120" fmla="*/ 0 w 12192000"/>
              <a:gd name="connsiteY120" fmla="*/ 3482342 h 3482342"/>
              <a:gd name="connsiteX121" fmla="*/ 0 w 12192000"/>
              <a:gd name="connsiteY12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20819 w 12192000"/>
              <a:gd name="connsiteY23" fmla="*/ 1126133 h 3482342"/>
              <a:gd name="connsiteX24" fmla="*/ 11028687 w 12192000"/>
              <a:gd name="connsiteY24" fmla="*/ 1199018 h 3482342"/>
              <a:gd name="connsiteX25" fmla="*/ 10960443 w 12192000"/>
              <a:gd name="connsiteY25" fmla="*/ 1244502 h 3482342"/>
              <a:gd name="connsiteX26" fmla="*/ 10850998 w 12192000"/>
              <a:gd name="connsiteY26" fmla="*/ 1269215 h 3482342"/>
              <a:gd name="connsiteX27" fmla="*/ 10815658 w 12192000"/>
              <a:gd name="connsiteY27" fmla="*/ 1287849 h 3482342"/>
              <a:gd name="connsiteX28" fmla="*/ 10679906 w 12192000"/>
              <a:gd name="connsiteY28" fmla="*/ 1324988 h 3482342"/>
              <a:gd name="connsiteX29" fmla="*/ 10636304 w 12192000"/>
              <a:gd name="connsiteY29" fmla="*/ 1317928 h 3482342"/>
              <a:gd name="connsiteX30" fmla="*/ 10603863 w 12192000"/>
              <a:gd name="connsiteY30" fmla="*/ 1346886 h 3482342"/>
              <a:gd name="connsiteX31" fmla="*/ 10573203 w 12192000"/>
              <a:gd name="connsiteY31" fmla="*/ 1351996 h 3482342"/>
              <a:gd name="connsiteX32" fmla="*/ 10513263 w 12192000"/>
              <a:gd name="connsiteY32" fmla="*/ 1350756 h 3482342"/>
              <a:gd name="connsiteX33" fmla="*/ 10464012 w 12192000"/>
              <a:gd name="connsiteY33" fmla="*/ 1391778 h 3482342"/>
              <a:gd name="connsiteX34" fmla="*/ 10405409 w 12192000"/>
              <a:gd name="connsiteY34" fmla="*/ 1422789 h 3482342"/>
              <a:gd name="connsiteX35" fmla="*/ 10370530 w 12192000"/>
              <a:gd name="connsiteY35" fmla="*/ 1441596 h 3482342"/>
              <a:gd name="connsiteX36" fmla="*/ 10314361 w 12192000"/>
              <a:gd name="connsiteY36" fmla="*/ 1466924 h 3482342"/>
              <a:gd name="connsiteX37" fmla="*/ 10264922 w 12192000"/>
              <a:gd name="connsiteY37" fmla="*/ 1472107 h 3482342"/>
              <a:gd name="connsiteX38" fmla="*/ 10201385 w 12192000"/>
              <a:gd name="connsiteY38" fmla="*/ 1477515 h 3482342"/>
              <a:gd name="connsiteX39" fmla="*/ 10120184 w 12192000"/>
              <a:gd name="connsiteY39" fmla="*/ 1466924 h 3482342"/>
              <a:gd name="connsiteX40" fmla="*/ 10058690 w 12192000"/>
              <a:gd name="connsiteY40" fmla="*/ 1474888 h 3482342"/>
              <a:gd name="connsiteX41" fmla="*/ 10004424 w 12192000"/>
              <a:gd name="connsiteY41" fmla="*/ 1489801 h 3482342"/>
              <a:gd name="connsiteX42" fmla="*/ 9999951 w 12192000"/>
              <a:gd name="connsiteY42" fmla="*/ 1499127 h 3482342"/>
              <a:gd name="connsiteX43" fmla="*/ 9845462 w 12192000"/>
              <a:gd name="connsiteY43" fmla="*/ 1548192 h 3482342"/>
              <a:gd name="connsiteX44" fmla="*/ 9736156 w 12192000"/>
              <a:gd name="connsiteY44" fmla="*/ 1581928 h 3482342"/>
              <a:gd name="connsiteX45" fmla="*/ 9693355 w 12192000"/>
              <a:gd name="connsiteY45" fmla="*/ 1602632 h 3482342"/>
              <a:gd name="connsiteX46" fmla="*/ 9664242 w 12192000"/>
              <a:gd name="connsiteY46" fmla="*/ 1622075 h 3482342"/>
              <a:gd name="connsiteX47" fmla="*/ 9579195 w 12192000"/>
              <a:gd name="connsiteY47" fmla="*/ 1648017 h 3482342"/>
              <a:gd name="connsiteX48" fmla="*/ 9433652 w 12192000"/>
              <a:gd name="connsiteY48" fmla="*/ 1681174 h 3482342"/>
              <a:gd name="connsiteX49" fmla="*/ 9403775 w 12192000"/>
              <a:gd name="connsiteY49" fmla="*/ 1690403 h 3482342"/>
              <a:gd name="connsiteX50" fmla="*/ 9382503 w 12192000"/>
              <a:gd name="connsiteY50" fmla="*/ 1706957 h 3482342"/>
              <a:gd name="connsiteX51" fmla="*/ 9381410 w 12192000"/>
              <a:gd name="connsiteY51" fmla="*/ 1718312 h 3482342"/>
              <a:gd name="connsiteX52" fmla="*/ 9365685 w 12192000"/>
              <a:gd name="connsiteY52" fmla="*/ 1724772 h 3482342"/>
              <a:gd name="connsiteX53" fmla="*/ 9278020 w 12192000"/>
              <a:gd name="connsiteY53" fmla="*/ 1741161 h 3482342"/>
              <a:gd name="connsiteX54" fmla="*/ 9217145 w 12192000"/>
              <a:gd name="connsiteY54" fmla="*/ 1771195 h 3482342"/>
              <a:gd name="connsiteX55" fmla="*/ 8955875 w 12192000"/>
              <a:gd name="connsiteY55" fmla="*/ 1796806 h 3482342"/>
              <a:gd name="connsiteX56" fmla="*/ 8648415 w 12192000"/>
              <a:gd name="connsiteY56" fmla="*/ 1878623 h 3482342"/>
              <a:gd name="connsiteX57" fmla="*/ 8495949 w 12192000"/>
              <a:gd name="connsiteY57" fmla="*/ 1902425 h 3482342"/>
              <a:gd name="connsiteX58" fmla="*/ 8236214 w 12192000"/>
              <a:gd name="connsiteY58" fmla="*/ 190972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41837 w 12192000"/>
              <a:gd name="connsiteY68" fmla="*/ 1840640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686657 w 12192000"/>
              <a:gd name="connsiteY74" fmla="*/ 1907344 h 3482342"/>
              <a:gd name="connsiteX75" fmla="*/ 6651330 w 12192000"/>
              <a:gd name="connsiteY75" fmla="*/ 1922921 h 3482342"/>
              <a:gd name="connsiteX76" fmla="*/ 6622958 w 12192000"/>
              <a:gd name="connsiteY76" fmla="*/ 1936255 h 3482342"/>
              <a:gd name="connsiteX77" fmla="*/ 6522602 w 12192000"/>
              <a:gd name="connsiteY77" fmla="*/ 1954133 h 3482342"/>
              <a:gd name="connsiteX78" fmla="*/ 6444344 w 12192000"/>
              <a:gd name="connsiteY78" fmla="*/ 1969663 h 3482342"/>
              <a:gd name="connsiteX79" fmla="*/ 6409626 w 12192000"/>
              <a:gd name="connsiteY79" fmla="*/ 1978846 h 3482342"/>
              <a:gd name="connsiteX80" fmla="*/ 6333446 w 12192000"/>
              <a:gd name="connsiteY80" fmla="*/ 1997163 h 3482342"/>
              <a:gd name="connsiteX81" fmla="*/ 6294933 w 12192000"/>
              <a:gd name="connsiteY81" fmla="*/ 2019412 h 3482342"/>
              <a:gd name="connsiteX82" fmla="*/ 6238719 w 12192000"/>
              <a:gd name="connsiteY82" fmla="*/ 2042547 h 3482342"/>
              <a:gd name="connsiteX83" fmla="*/ 6187205 w 12192000"/>
              <a:gd name="connsiteY83" fmla="*/ 2060048 h 3482342"/>
              <a:gd name="connsiteX84" fmla="*/ 6138780 w 12192000"/>
              <a:gd name="connsiteY84" fmla="*/ 2081918 h 3482342"/>
              <a:gd name="connsiteX85" fmla="*/ 6120125 w 12192000"/>
              <a:gd name="connsiteY85" fmla="*/ 2109475 h 3482342"/>
              <a:gd name="connsiteX86" fmla="*/ 6056576 w 12192000"/>
              <a:gd name="connsiteY86" fmla="*/ 2120066 h 3482342"/>
              <a:gd name="connsiteX87" fmla="*/ 5993794 w 12192000"/>
              <a:gd name="connsiteY87" fmla="*/ 2122569 h 3482342"/>
              <a:gd name="connsiteX88" fmla="*/ 5943601 w 12192000"/>
              <a:gd name="connsiteY88" fmla="*/ 2137719 h 3482342"/>
              <a:gd name="connsiteX89" fmla="*/ 5898141 w 12192000"/>
              <a:gd name="connsiteY89" fmla="*/ 2144806 h 3482342"/>
              <a:gd name="connsiteX90" fmla="*/ 5855337 w 12192000"/>
              <a:gd name="connsiteY90" fmla="*/ 2137719 h 3482342"/>
              <a:gd name="connsiteX91" fmla="*/ 5817682 w 12192000"/>
              <a:gd name="connsiteY91" fmla="*/ 2157358 h 3482342"/>
              <a:gd name="connsiteX92" fmla="*/ 5735300 w 12192000"/>
              <a:gd name="connsiteY92" fmla="*/ 2158902 h 3482342"/>
              <a:gd name="connsiteX93" fmla="*/ 5591469 w 12192000"/>
              <a:gd name="connsiteY93" fmla="*/ 2178389 h 3482342"/>
              <a:gd name="connsiteX94" fmla="*/ 5505818 w 12192000"/>
              <a:gd name="connsiteY94" fmla="*/ 2194207 h 3482342"/>
              <a:gd name="connsiteX95" fmla="*/ 5452860 w 12192000"/>
              <a:gd name="connsiteY95" fmla="*/ 2180085 h 3482342"/>
              <a:gd name="connsiteX96" fmla="*/ 5414282 w 12192000"/>
              <a:gd name="connsiteY96" fmla="*/ 2183070 h 3482342"/>
              <a:gd name="connsiteX97" fmla="*/ 5368369 w 12192000"/>
              <a:gd name="connsiteY97" fmla="*/ 2204272 h 3482342"/>
              <a:gd name="connsiteX98" fmla="*/ 5336354 w 12192000"/>
              <a:gd name="connsiteY98" fmla="*/ 2218920 h 3482342"/>
              <a:gd name="connsiteX99" fmla="*/ 5291263 w 12192000"/>
              <a:gd name="connsiteY99" fmla="*/ 2239182 h 3482342"/>
              <a:gd name="connsiteX100" fmla="*/ 5255152 w 12192000"/>
              <a:gd name="connsiteY100" fmla="*/ 2247164 h 3482342"/>
              <a:gd name="connsiteX101" fmla="*/ 5233796 w 12192000"/>
              <a:gd name="connsiteY101" fmla="*/ 2268260 h 3482342"/>
              <a:gd name="connsiteX102" fmla="*/ 5212786 w 12192000"/>
              <a:gd name="connsiteY102" fmla="*/ 2296592 h 3482342"/>
              <a:gd name="connsiteX103" fmla="*/ 5173523 w 12192000"/>
              <a:gd name="connsiteY103" fmla="*/ 2309057 h 3482342"/>
              <a:gd name="connsiteX104" fmla="*/ 5123830 w 12192000"/>
              <a:gd name="connsiteY104" fmla="*/ 2307070 h 3482342"/>
              <a:gd name="connsiteX105" fmla="*/ 5065426 w 12192000"/>
              <a:gd name="connsiteY105" fmla="*/ 2324076 h 3482342"/>
              <a:gd name="connsiteX106" fmla="*/ 4975908 w 12192000"/>
              <a:gd name="connsiteY106" fmla="*/ 2364128 h 3482342"/>
              <a:gd name="connsiteX107" fmla="*/ 4913723 w 12192000"/>
              <a:gd name="connsiteY107" fmla="*/ 2385265 h 3482342"/>
              <a:gd name="connsiteX108" fmla="*/ 4746485 w 12192000"/>
              <a:gd name="connsiteY108" fmla="*/ 2451769 h 3482342"/>
              <a:gd name="connsiteX109" fmla="*/ 4681588 w 12192000"/>
              <a:gd name="connsiteY109" fmla="*/ 2467494 h 3482342"/>
              <a:gd name="connsiteX110" fmla="*/ 1783655 w 12192000"/>
              <a:gd name="connsiteY110" fmla="*/ 3163860 h 3482342"/>
              <a:gd name="connsiteX111" fmla="*/ 1325955 w 12192000"/>
              <a:gd name="connsiteY111" fmla="*/ 3176692 h 3482342"/>
              <a:gd name="connsiteX112" fmla="*/ 1190384 w 12192000"/>
              <a:gd name="connsiteY112" fmla="*/ 3203504 h 3482342"/>
              <a:gd name="connsiteX113" fmla="*/ 1094537 w 12192000"/>
              <a:gd name="connsiteY113" fmla="*/ 3229469 h 3482342"/>
              <a:gd name="connsiteX114" fmla="*/ 779276 w 12192000"/>
              <a:gd name="connsiteY114" fmla="*/ 3327290 h 3482342"/>
              <a:gd name="connsiteX115" fmla="*/ 600378 w 12192000"/>
              <a:gd name="connsiteY115" fmla="*/ 3335250 h 3482342"/>
              <a:gd name="connsiteX116" fmla="*/ 493457 w 12192000"/>
              <a:gd name="connsiteY116" fmla="*/ 3365044 h 3482342"/>
              <a:gd name="connsiteX117" fmla="*/ 349402 w 12192000"/>
              <a:gd name="connsiteY117" fmla="*/ 3380897 h 3482342"/>
              <a:gd name="connsiteX118" fmla="*/ 192183 w 12192000"/>
              <a:gd name="connsiteY118" fmla="*/ 3460075 h 3482342"/>
              <a:gd name="connsiteX119" fmla="*/ 46713 w 12192000"/>
              <a:gd name="connsiteY119" fmla="*/ 3462986 h 3482342"/>
              <a:gd name="connsiteX120" fmla="*/ 2765 w 12192000"/>
              <a:gd name="connsiteY120" fmla="*/ 3480770 h 3482342"/>
              <a:gd name="connsiteX121" fmla="*/ 0 w 12192000"/>
              <a:gd name="connsiteY121" fmla="*/ 3482342 h 3482342"/>
              <a:gd name="connsiteX122" fmla="*/ 0 w 12192000"/>
              <a:gd name="connsiteY12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20819 w 12192000"/>
              <a:gd name="connsiteY23" fmla="*/ 1126133 h 3482342"/>
              <a:gd name="connsiteX24" fmla="*/ 11028687 w 12192000"/>
              <a:gd name="connsiteY24" fmla="*/ 1199018 h 3482342"/>
              <a:gd name="connsiteX25" fmla="*/ 10960443 w 12192000"/>
              <a:gd name="connsiteY25" fmla="*/ 1244502 h 3482342"/>
              <a:gd name="connsiteX26" fmla="*/ 10850998 w 12192000"/>
              <a:gd name="connsiteY26" fmla="*/ 1269215 h 3482342"/>
              <a:gd name="connsiteX27" fmla="*/ 10815658 w 12192000"/>
              <a:gd name="connsiteY27" fmla="*/ 1287849 h 3482342"/>
              <a:gd name="connsiteX28" fmla="*/ 10679906 w 12192000"/>
              <a:gd name="connsiteY28" fmla="*/ 1324988 h 3482342"/>
              <a:gd name="connsiteX29" fmla="*/ 10636304 w 12192000"/>
              <a:gd name="connsiteY29" fmla="*/ 1317928 h 3482342"/>
              <a:gd name="connsiteX30" fmla="*/ 10603863 w 12192000"/>
              <a:gd name="connsiteY30" fmla="*/ 1346886 h 3482342"/>
              <a:gd name="connsiteX31" fmla="*/ 10573203 w 12192000"/>
              <a:gd name="connsiteY31" fmla="*/ 1351996 h 3482342"/>
              <a:gd name="connsiteX32" fmla="*/ 10513263 w 12192000"/>
              <a:gd name="connsiteY32" fmla="*/ 1350756 h 3482342"/>
              <a:gd name="connsiteX33" fmla="*/ 10464012 w 12192000"/>
              <a:gd name="connsiteY33" fmla="*/ 1391778 h 3482342"/>
              <a:gd name="connsiteX34" fmla="*/ 10405409 w 12192000"/>
              <a:gd name="connsiteY34" fmla="*/ 1422789 h 3482342"/>
              <a:gd name="connsiteX35" fmla="*/ 10370530 w 12192000"/>
              <a:gd name="connsiteY35" fmla="*/ 1441596 h 3482342"/>
              <a:gd name="connsiteX36" fmla="*/ 10314361 w 12192000"/>
              <a:gd name="connsiteY36" fmla="*/ 1466924 h 3482342"/>
              <a:gd name="connsiteX37" fmla="*/ 10264922 w 12192000"/>
              <a:gd name="connsiteY37" fmla="*/ 1472107 h 3482342"/>
              <a:gd name="connsiteX38" fmla="*/ 10201385 w 12192000"/>
              <a:gd name="connsiteY38" fmla="*/ 1477515 h 3482342"/>
              <a:gd name="connsiteX39" fmla="*/ 10120184 w 12192000"/>
              <a:gd name="connsiteY39" fmla="*/ 1466924 h 3482342"/>
              <a:gd name="connsiteX40" fmla="*/ 10058690 w 12192000"/>
              <a:gd name="connsiteY40" fmla="*/ 1474888 h 3482342"/>
              <a:gd name="connsiteX41" fmla="*/ 10004424 w 12192000"/>
              <a:gd name="connsiteY41" fmla="*/ 1489801 h 3482342"/>
              <a:gd name="connsiteX42" fmla="*/ 9999951 w 12192000"/>
              <a:gd name="connsiteY42" fmla="*/ 1499127 h 3482342"/>
              <a:gd name="connsiteX43" fmla="*/ 9845462 w 12192000"/>
              <a:gd name="connsiteY43" fmla="*/ 1548192 h 3482342"/>
              <a:gd name="connsiteX44" fmla="*/ 9736156 w 12192000"/>
              <a:gd name="connsiteY44" fmla="*/ 1581928 h 3482342"/>
              <a:gd name="connsiteX45" fmla="*/ 9693355 w 12192000"/>
              <a:gd name="connsiteY45" fmla="*/ 1602632 h 3482342"/>
              <a:gd name="connsiteX46" fmla="*/ 9664242 w 12192000"/>
              <a:gd name="connsiteY46" fmla="*/ 1622075 h 3482342"/>
              <a:gd name="connsiteX47" fmla="*/ 9579195 w 12192000"/>
              <a:gd name="connsiteY47" fmla="*/ 1648017 h 3482342"/>
              <a:gd name="connsiteX48" fmla="*/ 9433652 w 12192000"/>
              <a:gd name="connsiteY48" fmla="*/ 1681174 h 3482342"/>
              <a:gd name="connsiteX49" fmla="*/ 9403775 w 12192000"/>
              <a:gd name="connsiteY49" fmla="*/ 1690403 h 3482342"/>
              <a:gd name="connsiteX50" fmla="*/ 9382503 w 12192000"/>
              <a:gd name="connsiteY50" fmla="*/ 1706957 h 3482342"/>
              <a:gd name="connsiteX51" fmla="*/ 9381410 w 12192000"/>
              <a:gd name="connsiteY51" fmla="*/ 1718312 h 3482342"/>
              <a:gd name="connsiteX52" fmla="*/ 9365685 w 12192000"/>
              <a:gd name="connsiteY52" fmla="*/ 1724772 h 3482342"/>
              <a:gd name="connsiteX53" fmla="*/ 9278020 w 12192000"/>
              <a:gd name="connsiteY53" fmla="*/ 1741161 h 3482342"/>
              <a:gd name="connsiteX54" fmla="*/ 9217145 w 12192000"/>
              <a:gd name="connsiteY54" fmla="*/ 1771195 h 3482342"/>
              <a:gd name="connsiteX55" fmla="*/ 8955875 w 12192000"/>
              <a:gd name="connsiteY55" fmla="*/ 1796806 h 3482342"/>
              <a:gd name="connsiteX56" fmla="*/ 8648415 w 12192000"/>
              <a:gd name="connsiteY56" fmla="*/ 1878623 h 3482342"/>
              <a:gd name="connsiteX57" fmla="*/ 8495949 w 12192000"/>
              <a:gd name="connsiteY57" fmla="*/ 1902425 h 3482342"/>
              <a:gd name="connsiteX58" fmla="*/ 8236214 w 12192000"/>
              <a:gd name="connsiteY58" fmla="*/ 1909725 h 3482342"/>
              <a:gd name="connsiteX59" fmla="*/ 8132104 w 12192000"/>
              <a:gd name="connsiteY59" fmla="*/ 1895727 h 3482342"/>
              <a:gd name="connsiteX60" fmla="*/ 7918078 w 12192000"/>
              <a:gd name="connsiteY60" fmla="*/ 1862668 h 3482342"/>
              <a:gd name="connsiteX61" fmla="*/ 7817899 w 12192000"/>
              <a:gd name="connsiteY61" fmla="*/ 1862176 h 3482342"/>
              <a:gd name="connsiteX62" fmla="*/ 7768994 w 12192000"/>
              <a:gd name="connsiteY62" fmla="*/ 1855721 h 3482342"/>
              <a:gd name="connsiteX63" fmla="*/ 7618027 w 12192000"/>
              <a:gd name="connsiteY63" fmla="*/ 1830959 h 3482342"/>
              <a:gd name="connsiteX64" fmla="*/ 7449425 w 12192000"/>
              <a:gd name="connsiteY64" fmla="*/ 1810910 h 3482342"/>
              <a:gd name="connsiteX65" fmla="*/ 7342915 w 12192000"/>
              <a:gd name="connsiteY65" fmla="*/ 1819827 h 3482342"/>
              <a:gd name="connsiteX66" fmla="*/ 7255191 w 12192000"/>
              <a:gd name="connsiteY66" fmla="*/ 1834354 h 3482342"/>
              <a:gd name="connsiteX67" fmla="*/ 7131205 w 12192000"/>
              <a:gd name="connsiteY67" fmla="*/ 1845557 h 3482342"/>
              <a:gd name="connsiteX68" fmla="*/ 6941837 w 12192000"/>
              <a:gd name="connsiteY68" fmla="*/ 1840640 h 3482342"/>
              <a:gd name="connsiteX69" fmla="*/ 6837145 w 12192000"/>
              <a:gd name="connsiteY69" fmla="*/ 1870724 h 3482342"/>
              <a:gd name="connsiteX70" fmla="*/ 6753991 w 12192000"/>
              <a:gd name="connsiteY70" fmla="*/ 1860969 h 3482342"/>
              <a:gd name="connsiteX71" fmla="*/ 6727754 w 12192000"/>
              <a:gd name="connsiteY71" fmla="*/ 1882372 h 3482342"/>
              <a:gd name="connsiteX72" fmla="*/ 6723371 w 12192000"/>
              <a:gd name="connsiteY72" fmla="*/ 1886494 h 3482342"/>
              <a:gd name="connsiteX73" fmla="*/ 6702779 w 12192000"/>
              <a:gd name="connsiteY73" fmla="*/ 1893601 h 3482342"/>
              <a:gd name="connsiteX74" fmla="*/ 6686657 w 12192000"/>
              <a:gd name="connsiteY74" fmla="*/ 1907344 h 3482342"/>
              <a:gd name="connsiteX75" fmla="*/ 6651330 w 12192000"/>
              <a:gd name="connsiteY75" fmla="*/ 1922921 h 3482342"/>
              <a:gd name="connsiteX76" fmla="*/ 6622958 w 12192000"/>
              <a:gd name="connsiteY76" fmla="*/ 1936255 h 3482342"/>
              <a:gd name="connsiteX77" fmla="*/ 6522602 w 12192000"/>
              <a:gd name="connsiteY77" fmla="*/ 1954133 h 3482342"/>
              <a:gd name="connsiteX78" fmla="*/ 6444344 w 12192000"/>
              <a:gd name="connsiteY78" fmla="*/ 1969663 h 3482342"/>
              <a:gd name="connsiteX79" fmla="*/ 6409626 w 12192000"/>
              <a:gd name="connsiteY79" fmla="*/ 1978846 h 3482342"/>
              <a:gd name="connsiteX80" fmla="*/ 6333446 w 12192000"/>
              <a:gd name="connsiteY80" fmla="*/ 1997163 h 3482342"/>
              <a:gd name="connsiteX81" fmla="*/ 6294933 w 12192000"/>
              <a:gd name="connsiteY81" fmla="*/ 2019412 h 3482342"/>
              <a:gd name="connsiteX82" fmla="*/ 6238719 w 12192000"/>
              <a:gd name="connsiteY82" fmla="*/ 2042547 h 3482342"/>
              <a:gd name="connsiteX83" fmla="*/ 6187205 w 12192000"/>
              <a:gd name="connsiteY83" fmla="*/ 2060048 h 3482342"/>
              <a:gd name="connsiteX84" fmla="*/ 6138780 w 12192000"/>
              <a:gd name="connsiteY84" fmla="*/ 2081918 h 3482342"/>
              <a:gd name="connsiteX85" fmla="*/ 6120125 w 12192000"/>
              <a:gd name="connsiteY85" fmla="*/ 2109475 h 3482342"/>
              <a:gd name="connsiteX86" fmla="*/ 6056576 w 12192000"/>
              <a:gd name="connsiteY86" fmla="*/ 2120066 h 3482342"/>
              <a:gd name="connsiteX87" fmla="*/ 5993794 w 12192000"/>
              <a:gd name="connsiteY87" fmla="*/ 2122569 h 3482342"/>
              <a:gd name="connsiteX88" fmla="*/ 5943601 w 12192000"/>
              <a:gd name="connsiteY88" fmla="*/ 2137719 h 3482342"/>
              <a:gd name="connsiteX89" fmla="*/ 5898141 w 12192000"/>
              <a:gd name="connsiteY89" fmla="*/ 2144806 h 3482342"/>
              <a:gd name="connsiteX90" fmla="*/ 5855337 w 12192000"/>
              <a:gd name="connsiteY90" fmla="*/ 2137719 h 3482342"/>
              <a:gd name="connsiteX91" fmla="*/ 5817682 w 12192000"/>
              <a:gd name="connsiteY91" fmla="*/ 2157358 h 3482342"/>
              <a:gd name="connsiteX92" fmla="*/ 5735300 w 12192000"/>
              <a:gd name="connsiteY92" fmla="*/ 2158902 h 3482342"/>
              <a:gd name="connsiteX93" fmla="*/ 5591469 w 12192000"/>
              <a:gd name="connsiteY93" fmla="*/ 2178389 h 3482342"/>
              <a:gd name="connsiteX94" fmla="*/ 5505818 w 12192000"/>
              <a:gd name="connsiteY94" fmla="*/ 2194207 h 3482342"/>
              <a:gd name="connsiteX95" fmla="*/ 5452860 w 12192000"/>
              <a:gd name="connsiteY95" fmla="*/ 2180085 h 3482342"/>
              <a:gd name="connsiteX96" fmla="*/ 5414282 w 12192000"/>
              <a:gd name="connsiteY96" fmla="*/ 2183070 h 3482342"/>
              <a:gd name="connsiteX97" fmla="*/ 5368369 w 12192000"/>
              <a:gd name="connsiteY97" fmla="*/ 2204272 h 3482342"/>
              <a:gd name="connsiteX98" fmla="*/ 5336354 w 12192000"/>
              <a:gd name="connsiteY98" fmla="*/ 2218920 h 3482342"/>
              <a:gd name="connsiteX99" fmla="*/ 5291263 w 12192000"/>
              <a:gd name="connsiteY99" fmla="*/ 2239182 h 3482342"/>
              <a:gd name="connsiteX100" fmla="*/ 5255152 w 12192000"/>
              <a:gd name="connsiteY100" fmla="*/ 2247164 h 3482342"/>
              <a:gd name="connsiteX101" fmla="*/ 5233796 w 12192000"/>
              <a:gd name="connsiteY101" fmla="*/ 2268260 h 3482342"/>
              <a:gd name="connsiteX102" fmla="*/ 5212786 w 12192000"/>
              <a:gd name="connsiteY102" fmla="*/ 2296592 h 3482342"/>
              <a:gd name="connsiteX103" fmla="*/ 5173523 w 12192000"/>
              <a:gd name="connsiteY103" fmla="*/ 2309057 h 3482342"/>
              <a:gd name="connsiteX104" fmla="*/ 5123830 w 12192000"/>
              <a:gd name="connsiteY104" fmla="*/ 2307070 h 3482342"/>
              <a:gd name="connsiteX105" fmla="*/ 5065426 w 12192000"/>
              <a:gd name="connsiteY105" fmla="*/ 2324076 h 3482342"/>
              <a:gd name="connsiteX106" fmla="*/ 4975908 w 12192000"/>
              <a:gd name="connsiteY106" fmla="*/ 2364128 h 3482342"/>
              <a:gd name="connsiteX107" fmla="*/ 4913723 w 12192000"/>
              <a:gd name="connsiteY107" fmla="*/ 2385265 h 3482342"/>
              <a:gd name="connsiteX108" fmla="*/ 4746485 w 12192000"/>
              <a:gd name="connsiteY108" fmla="*/ 2451769 h 3482342"/>
              <a:gd name="connsiteX109" fmla="*/ 4681588 w 12192000"/>
              <a:gd name="connsiteY109" fmla="*/ 2467494 h 3482342"/>
              <a:gd name="connsiteX110" fmla="*/ 1783655 w 12192000"/>
              <a:gd name="connsiteY110" fmla="*/ 3163860 h 3482342"/>
              <a:gd name="connsiteX111" fmla="*/ 1325955 w 12192000"/>
              <a:gd name="connsiteY111" fmla="*/ 3176692 h 3482342"/>
              <a:gd name="connsiteX112" fmla="*/ 1190384 w 12192000"/>
              <a:gd name="connsiteY112" fmla="*/ 3203504 h 3482342"/>
              <a:gd name="connsiteX113" fmla="*/ 1094537 w 12192000"/>
              <a:gd name="connsiteY113" fmla="*/ 3229469 h 3482342"/>
              <a:gd name="connsiteX114" fmla="*/ 779276 w 12192000"/>
              <a:gd name="connsiteY114" fmla="*/ 3327290 h 3482342"/>
              <a:gd name="connsiteX115" fmla="*/ 600378 w 12192000"/>
              <a:gd name="connsiteY115" fmla="*/ 3335250 h 3482342"/>
              <a:gd name="connsiteX116" fmla="*/ 493457 w 12192000"/>
              <a:gd name="connsiteY116" fmla="*/ 3365044 h 3482342"/>
              <a:gd name="connsiteX117" fmla="*/ 349402 w 12192000"/>
              <a:gd name="connsiteY117" fmla="*/ 3380897 h 3482342"/>
              <a:gd name="connsiteX118" fmla="*/ 192183 w 12192000"/>
              <a:gd name="connsiteY118" fmla="*/ 3460075 h 3482342"/>
              <a:gd name="connsiteX119" fmla="*/ 46713 w 12192000"/>
              <a:gd name="connsiteY119" fmla="*/ 3462986 h 3482342"/>
              <a:gd name="connsiteX120" fmla="*/ 2765 w 12192000"/>
              <a:gd name="connsiteY120" fmla="*/ 3480770 h 3482342"/>
              <a:gd name="connsiteX121" fmla="*/ 0 w 12192000"/>
              <a:gd name="connsiteY121" fmla="*/ 3482342 h 3482342"/>
              <a:gd name="connsiteX122" fmla="*/ 0 w 12192000"/>
              <a:gd name="connsiteY12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50998 w 12192000"/>
              <a:gd name="connsiteY27" fmla="*/ 1269215 h 3482342"/>
              <a:gd name="connsiteX28" fmla="*/ 10815658 w 12192000"/>
              <a:gd name="connsiteY28" fmla="*/ 1287849 h 3482342"/>
              <a:gd name="connsiteX29" fmla="*/ 10679906 w 12192000"/>
              <a:gd name="connsiteY29" fmla="*/ 1324988 h 3482342"/>
              <a:gd name="connsiteX30" fmla="*/ 10636304 w 12192000"/>
              <a:gd name="connsiteY30" fmla="*/ 1317928 h 3482342"/>
              <a:gd name="connsiteX31" fmla="*/ 10603863 w 12192000"/>
              <a:gd name="connsiteY31" fmla="*/ 1346886 h 3482342"/>
              <a:gd name="connsiteX32" fmla="*/ 10573203 w 12192000"/>
              <a:gd name="connsiteY32" fmla="*/ 1351996 h 3482342"/>
              <a:gd name="connsiteX33" fmla="*/ 10513263 w 12192000"/>
              <a:gd name="connsiteY33" fmla="*/ 1350756 h 3482342"/>
              <a:gd name="connsiteX34" fmla="*/ 10464012 w 12192000"/>
              <a:gd name="connsiteY34" fmla="*/ 1391778 h 3482342"/>
              <a:gd name="connsiteX35" fmla="*/ 10405409 w 12192000"/>
              <a:gd name="connsiteY35" fmla="*/ 1422789 h 3482342"/>
              <a:gd name="connsiteX36" fmla="*/ 10370530 w 12192000"/>
              <a:gd name="connsiteY36" fmla="*/ 1441596 h 3482342"/>
              <a:gd name="connsiteX37" fmla="*/ 10314361 w 12192000"/>
              <a:gd name="connsiteY37" fmla="*/ 1466924 h 3482342"/>
              <a:gd name="connsiteX38" fmla="*/ 10264922 w 12192000"/>
              <a:gd name="connsiteY38" fmla="*/ 1472107 h 3482342"/>
              <a:gd name="connsiteX39" fmla="*/ 10201385 w 12192000"/>
              <a:gd name="connsiteY39" fmla="*/ 1477515 h 3482342"/>
              <a:gd name="connsiteX40" fmla="*/ 10120184 w 12192000"/>
              <a:gd name="connsiteY40" fmla="*/ 1466924 h 3482342"/>
              <a:gd name="connsiteX41" fmla="*/ 10058690 w 12192000"/>
              <a:gd name="connsiteY41" fmla="*/ 1474888 h 3482342"/>
              <a:gd name="connsiteX42" fmla="*/ 10004424 w 12192000"/>
              <a:gd name="connsiteY42" fmla="*/ 1489801 h 3482342"/>
              <a:gd name="connsiteX43" fmla="*/ 9999951 w 12192000"/>
              <a:gd name="connsiteY43" fmla="*/ 1499127 h 3482342"/>
              <a:gd name="connsiteX44" fmla="*/ 9845462 w 12192000"/>
              <a:gd name="connsiteY44" fmla="*/ 1548192 h 3482342"/>
              <a:gd name="connsiteX45" fmla="*/ 9736156 w 12192000"/>
              <a:gd name="connsiteY45" fmla="*/ 1581928 h 3482342"/>
              <a:gd name="connsiteX46" fmla="*/ 9693355 w 12192000"/>
              <a:gd name="connsiteY46" fmla="*/ 1602632 h 3482342"/>
              <a:gd name="connsiteX47" fmla="*/ 9664242 w 12192000"/>
              <a:gd name="connsiteY47" fmla="*/ 1622075 h 3482342"/>
              <a:gd name="connsiteX48" fmla="*/ 9579195 w 12192000"/>
              <a:gd name="connsiteY48" fmla="*/ 1648017 h 3482342"/>
              <a:gd name="connsiteX49" fmla="*/ 9433652 w 12192000"/>
              <a:gd name="connsiteY49" fmla="*/ 1681174 h 3482342"/>
              <a:gd name="connsiteX50" fmla="*/ 9403775 w 12192000"/>
              <a:gd name="connsiteY50" fmla="*/ 1690403 h 3482342"/>
              <a:gd name="connsiteX51" fmla="*/ 9382503 w 12192000"/>
              <a:gd name="connsiteY51" fmla="*/ 1706957 h 3482342"/>
              <a:gd name="connsiteX52" fmla="*/ 9381410 w 12192000"/>
              <a:gd name="connsiteY52" fmla="*/ 1718312 h 3482342"/>
              <a:gd name="connsiteX53" fmla="*/ 9365685 w 12192000"/>
              <a:gd name="connsiteY53" fmla="*/ 1724772 h 3482342"/>
              <a:gd name="connsiteX54" fmla="*/ 9278020 w 12192000"/>
              <a:gd name="connsiteY54" fmla="*/ 1741161 h 3482342"/>
              <a:gd name="connsiteX55" fmla="*/ 9217145 w 12192000"/>
              <a:gd name="connsiteY55" fmla="*/ 1771195 h 3482342"/>
              <a:gd name="connsiteX56" fmla="*/ 8955875 w 12192000"/>
              <a:gd name="connsiteY56" fmla="*/ 1796806 h 3482342"/>
              <a:gd name="connsiteX57" fmla="*/ 8648415 w 12192000"/>
              <a:gd name="connsiteY57" fmla="*/ 1878623 h 3482342"/>
              <a:gd name="connsiteX58" fmla="*/ 8495949 w 12192000"/>
              <a:gd name="connsiteY58" fmla="*/ 1902425 h 3482342"/>
              <a:gd name="connsiteX59" fmla="*/ 8236214 w 12192000"/>
              <a:gd name="connsiteY59" fmla="*/ 1909725 h 3482342"/>
              <a:gd name="connsiteX60" fmla="*/ 8132104 w 12192000"/>
              <a:gd name="connsiteY60" fmla="*/ 1895727 h 3482342"/>
              <a:gd name="connsiteX61" fmla="*/ 7918078 w 12192000"/>
              <a:gd name="connsiteY61" fmla="*/ 1862668 h 3482342"/>
              <a:gd name="connsiteX62" fmla="*/ 7817899 w 12192000"/>
              <a:gd name="connsiteY62" fmla="*/ 1862176 h 3482342"/>
              <a:gd name="connsiteX63" fmla="*/ 7768994 w 12192000"/>
              <a:gd name="connsiteY63" fmla="*/ 1855721 h 3482342"/>
              <a:gd name="connsiteX64" fmla="*/ 7618027 w 12192000"/>
              <a:gd name="connsiteY64" fmla="*/ 1830959 h 3482342"/>
              <a:gd name="connsiteX65" fmla="*/ 7449425 w 12192000"/>
              <a:gd name="connsiteY65" fmla="*/ 1810910 h 3482342"/>
              <a:gd name="connsiteX66" fmla="*/ 7342915 w 12192000"/>
              <a:gd name="connsiteY66" fmla="*/ 1819827 h 3482342"/>
              <a:gd name="connsiteX67" fmla="*/ 7255191 w 12192000"/>
              <a:gd name="connsiteY67" fmla="*/ 1834354 h 3482342"/>
              <a:gd name="connsiteX68" fmla="*/ 7131205 w 12192000"/>
              <a:gd name="connsiteY68" fmla="*/ 1845557 h 3482342"/>
              <a:gd name="connsiteX69" fmla="*/ 6941837 w 12192000"/>
              <a:gd name="connsiteY69" fmla="*/ 1840640 h 3482342"/>
              <a:gd name="connsiteX70" fmla="*/ 6837145 w 12192000"/>
              <a:gd name="connsiteY70" fmla="*/ 1870724 h 3482342"/>
              <a:gd name="connsiteX71" fmla="*/ 6753991 w 12192000"/>
              <a:gd name="connsiteY71" fmla="*/ 1860969 h 3482342"/>
              <a:gd name="connsiteX72" fmla="*/ 6727754 w 12192000"/>
              <a:gd name="connsiteY72" fmla="*/ 1882372 h 3482342"/>
              <a:gd name="connsiteX73" fmla="*/ 6723371 w 12192000"/>
              <a:gd name="connsiteY73" fmla="*/ 1886494 h 3482342"/>
              <a:gd name="connsiteX74" fmla="*/ 6702779 w 12192000"/>
              <a:gd name="connsiteY74" fmla="*/ 1893601 h 3482342"/>
              <a:gd name="connsiteX75" fmla="*/ 6686657 w 12192000"/>
              <a:gd name="connsiteY75" fmla="*/ 1907344 h 3482342"/>
              <a:gd name="connsiteX76" fmla="*/ 6651330 w 12192000"/>
              <a:gd name="connsiteY76" fmla="*/ 1922921 h 3482342"/>
              <a:gd name="connsiteX77" fmla="*/ 6622958 w 12192000"/>
              <a:gd name="connsiteY77" fmla="*/ 1936255 h 3482342"/>
              <a:gd name="connsiteX78" fmla="*/ 6522602 w 12192000"/>
              <a:gd name="connsiteY78" fmla="*/ 1954133 h 3482342"/>
              <a:gd name="connsiteX79" fmla="*/ 6444344 w 12192000"/>
              <a:gd name="connsiteY79" fmla="*/ 1969663 h 3482342"/>
              <a:gd name="connsiteX80" fmla="*/ 6409626 w 12192000"/>
              <a:gd name="connsiteY80" fmla="*/ 1978846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87205 w 12192000"/>
              <a:gd name="connsiteY84" fmla="*/ 2060048 h 3482342"/>
              <a:gd name="connsiteX85" fmla="*/ 6138780 w 12192000"/>
              <a:gd name="connsiteY85" fmla="*/ 2081918 h 3482342"/>
              <a:gd name="connsiteX86" fmla="*/ 6120125 w 12192000"/>
              <a:gd name="connsiteY86" fmla="*/ 2109475 h 3482342"/>
              <a:gd name="connsiteX87" fmla="*/ 6056576 w 12192000"/>
              <a:gd name="connsiteY87" fmla="*/ 2120066 h 3482342"/>
              <a:gd name="connsiteX88" fmla="*/ 5993794 w 12192000"/>
              <a:gd name="connsiteY88" fmla="*/ 2122569 h 3482342"/>
              <a:gd name="connsiteX89" fmla="*/ 5943601 w 12192000"/>
              <a:gd name="connsiteY89" fmla="*/ 2137719 h 3482342"/>
              <a:gd name="connsiteX90" fmla="*/ 5898141 w 12192000"/>
              <a:gd name="connsiteY90" fmla="*/ 2144806 h 3482342"/>
              <a:gd name="connsiteX91" fmla="*/ 5855337 w 12192000"/>
              <a:gd name="connsiteY91" fmla="*/ 2137719 h 3482342"/>
              <a:gd name="connsiteX92" fmla="*/ 5817682 w 12192000"/>
              <a:gd name="connsiteY92" fmla="*/ 2157358 h 3482342"/>
              <a:gd name="connsiteX93" fmla="*/ 5735300 w 12192000"/>
              <a:gd name="connsiteY93" fmla="*/ 2158902 h 3482342"/>
              <a:gd name="connsiteX94" fmla="*/ 5591469 w 12192000"/>
              <a:gd name="connsiteY94" fmla="*/ 2178389 h 3482342"/>
              <a:gd name="connsiteX95" fmla="*/ 5505818 w 12192000"/>
              <a:gd name="connsiteY95" fmla="*/ 2194207 h 3482342"/>
              <a:gd name="connsiteX96" fmla="*/ 5452860 w 12192000"/>
              <a:gd name="connsiteY96" fmla="*/ 2180085 h 3482342"/>
              <a:gd name="connsiteX97" fmla="*/ 5414282 w 12192000"/>
              <a:gd name="connsiteY97" fmla="*/ 2183070 h 3482342"/>
              <a:gd name="connsiteX98" fmla="*/ 5368369 w 12192000"/>
              <a:gd name="connsiteY98" fmla="*/ 2204272 h 3482342"/>
              <a:gd name="connsiteX99" fmla="*/ 5336354 w 12192000"/>
              <a:gd name="connsiteY99" fmla="*/ 2218920 h 3482342"/>
              <a:gd name="connsiteX100" fmla="*/ 5291263 w 12192000"/>
              <a:gd name="connsiteY100" fmla="*/ 2239182 h 3482342"/>
              <a:gd name="connsiteX101" fmla="*/ 5255152 w 12192000"/>
              <a:gd name="connsiteY101" fmla="*/ 2247164 h 3482342"/>
              <a:gd name="connsiteX102" fmla="*/ 5233796 w 12192000"/>
              <a:gd name="connsiteY102" fmla="*/ 2268260 h 3482342"/>
              <a:gd name="connsiteX103" fmla="*/ 5212786 w 12192000"/>
              <a:gd name="connsiteY103" fmla="*/ 2296592 h 3482342"/>
              <a:gd name="connsiteX104" fmla="*/ 5173523 w 12192000"/>
              <a:gd name="connsiteY104" fmla="*/ 2309057 h 3482342"/>
              <a:gd name="connsiteX105" fmla="*/ 5123830 w 12192000"/>
              <a:gd name="connsiteY105" fmla="*/ 2307070 h 3482342"/>
              <a:gd name="connsiteX106" fmla="*/ 5065426 w 12192000"/>
              <a:gd name="connsiteY106" fmla="*/ 2324076 h 3482342"/>
              <a:gd name="connsiteX107" fmla="*/ 4975908 w 12192000"/>
              <a:gd name="connsiteY107" fmla="*/ 2364128 h 3482342"/>
              <a:gd name="connsiteX108" fmla="*/ 4913723 w 12192000"/>
              <a:gd name="connsiteY108" fmla="*/ 2385265 h 3482342"/>
              <a:gd name="connsiteX109" fmla="*/ 4746485 w 12192000"/>
              <a:gd name="connsiteY109" fmla="*/ 2451769 h 3482342"/>
              <a:gd name="connsiteX110" fmla="*/ 4681588 w 12192000"/>
              <a:gd name="connsiteY110" fmla="*/ 2467494 h 3482342"/>
              <a:gd name="connsiteX111" fmla="*/ 1783655 w 12192000"/>
              <a:gd name="connsiteY111" fmla="*/ 3163860 h 3482342"/>
              <a:gd name="connsiteX112" fmla="*/ 1325955 w 12192000"/>
              <a:gd name="connsiteY112" fmla="*/ 3176692 h 3482342"/>
              <a:gd name="connsiteX113" fmla="*/ 1190384 w 12192000"/>
              <a:gd name="connsiteY113" fmla="*/ 3203504 h 3482342"/>
              <a:gd name="connsiteX114" fmla="*/ 1094537 w 12192000"/>
              <a:gd name="connsiteY114" fmla="*/ 3229469 h 3482342"/>
              <a:gd name="connsiteX115" fmla="*/ 779276 w 12192000"/>
              <a:gd name="connsiteY115" fmla="*/ 3327290 h 3482342"/>
              <a:gd name="connsiteX116" fmla="*/ 600378 w 12192000"/>
              <a:gd name="connsiteY116" fmla="*/ 3335250 h 3482342"/>
              <a:gd name="connsiteX117" fmla="*/ 493457 w 12192000"/>
              <a:gd name="connsiteY117" fmla="*/ 3365044 h 3482342"/>
              <a:gd name="connsiteX118" fmla="*/ 349402 w 12192000"/>
              <a:gd name="connsiteY118" fmla="*/ 3380897 h 3482342"/>
              <a:gd name="connsiteX119" fmla="*/ 192183 w 12192000"/>
              <a:gd name="connsiteY119" fmla="*/ 3460075 h 3482342"/>
              <a:gd name="connsiteX120" fmla="*/ 46713 w 12192000"/>
              <a:gd name="connsiteY120" fmla="*/ 3462986 h 3482342"/>
              <a:gd name="connsiteX121" fmla="*/ 2765 w 12192000"/>
              <a:gd name="connsiteY121" fmla="*/ 3480770 h 3482342"/>
              <a:gd name="connsiteX122" fmla="*/ 0 w 12192000"/>
              <a:gd name="connsiteY122" fmla="*/ 3482342 h 3482342"/>
              <a:gd name="connsiteX123" fmla="*/ 0 w 12192000"/>
              <a:gd name="connsiteY12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50998 w 12192000"/>
              <a:gd name="connsiteY27" fmla="*/ 1269215 h 3482342"/>
              <a:gd name="connsiteX28" fmla="*/ 10815658 w 12192000"/>
              <a:gd name="connsiteY28" fmla="*/ 1287849 h 3482342"/>
              <a:gd name="connsiteX29" fmla="*/ 10679906 w 12192000"/>
              <a:gd name="connsiteY29" fmla="*/ 1332049 h 3482342"/>
              <a:gd name="connsiteX30" fmla="*/ 10636304 w 12192000"/>
              <a:gd name="connsiteY30" fmla="*/ 1317928 h 3482342"/>
              <a:gd name="connsiteX31" fmla="*/ 10603863 w 12192000"/>
              <a:gd name="connsiteY31" fmla="*/ 1346886 h 3482342"/>
              <a:gd name="connsiteX32" fmla="*/ 10573203 w 12192000"/>
              <a:gd name="connsiteY32" fmla="*/ 1351996 h 3482342"/>
              <a:gd name="connsiteX33" fmla="*/ 10513263 w 12192000"/>
              <a:gd name="connsiteY33" fmla="*/ 1350756 h 3482342"/>
              <a:gd name="connsiteX34" fmla="*/ 10464012 w 12192000"/>
              <a:gd name="connsiteY34" fmla="*/ 1391778 h 3482342"/>
              <a:gd name="connsiteX35" fmla="*/ 10405409 w 12192000"/>
              <a:gd name="connsiteY35" fmla="*/ 1422789 h 3482342"/>
              <a:gd name="connsiteX36" fmla="*/ 10370530 w 12192000"/>
              <a:gd name="connsiteY36" fmla="*/ 1441596 h 3482342"/>
              <a:gd name="connsiteX37" fmla="*/ 10314361 w 12192000"/>
              <a:gd name="connsiteY37" fmla="*/ 1466924 h 3482342"/>
              <a:gd name="connsiteX38" fmla="*/ 10264922 w 12192000"/>
              <a:gd name="connsiteY38" fmla="*/ 1472107 h 3482342"/>
              <a:gd name="connsiteX39" fmla="*/ 10201385 w 12192000"/>
              <a:gd name="connsiteY39" fmla="*/ 1477515 h 3482342"/>
              <a:gd name="connsiteX40" fmla="*/ 10120184 w 12192000"/>
              <a:gd name="connsiteY40" fmla="*/ 1466924 h 3482342"/>
              <a:gd name="connsiteX41" fmla="*/ 10058690 w 12192000"/>
              <a:gd name="connsiteY41" fmla="*/ 1474888 h 3482342"/>
              <a:gd name="connsiteX42" fmla="*/ 10004424 w 12192000"/>
              <a:gd name="connsiteY42" fmla="*/ 1489801 h 3482342"/>
              <a:gd name="connsiteX43" fmla="*/ 9999951 w 12192000"/>
              <a:gd name="connsiteY43" fmla="*/ 1499127 h 3482342"/>
              <a:gd name="connsiteX44" fmla="*/ 9845462 w 12192000"/>
              <a:gd name="connsiteY44" fmla="*/ 1548192 h 3482342"/>
              <a:gd name="connsiteX45" fmla="*/ 9736156 w 12192000"/>
              <a:gd name="connsiteY45" fmla="*/ 1581928 h 3482342"/>
              <a:gd name="connsiteX46" fmla="*/ 9693355 w 12192000"/>
              <a:gd name="connsiteY46" fmla="*/ 1602632 h 3482342"/>
              <a:gd name="connsiteX47" fmla="*/ 9664242 w 12192000"/>
              <a:gd name="connsiteY47" fmla="*/ 1622075 h 3482342"/>
              <a:gd name="connsiteX48" fmla="*/ 9579195 w 12192000"/>
              <a:gd name="connsiteY48" fmla="*/ 1648017 h 3482342"/>
              <a:gd name="connsiteX49" fmla="*/ 9433652 w 12192000"/>
              <a:gd name="connsiteY49" fmla="*/ 1681174 h 3482342"/>
              <a:gd name="connsiteX50" fmla="*/ 9403775 w 12192000"/>
              <a:gd name="connsiteY50" fmla="*/ 1690403 h 3482342"/>
              <a:gd name="connsiteX51" fmla="*/ 9382503 w 12192000"/>
              <a:gd name="connsiteY51" fmla="*/ 1706957 h 3482342"/>
              <a:gd name="connsiteX52" fmla="*/ 9381410 w 12192000"/>
              <a:gd name="connsiteY52" fmla="*/ 1718312 h 3482342"/>
              <a:gd name="connsiteX53" fmla="*/ 9365685 w 12192000"/>
              <a:gd name="connsiteY53" fmla="*/ 1724772 h 3482342"/>
              <a:gd name="connsiteX54" fmla="*/ 9278020 w 12192000"/>
              <a:gd name="connsiteY54" fmla="*/ 1741161 h 3482342"/>
              <a:gd name="connsiteX55" fmla="*/ 9217145 w 12192000"/>
              <a:gd name="connsiteY55" fmla="*/ 1771195 h 3482342"/>
              <a:gd name="connsiteX56" fmla="*/ 8955875 w 12192000"/>
              <a:gd name="connsiteY56" fmla="*/ 1796806 h 3482342"/>
              <a:gd name="connsiteX57" fmla="*/ 8648415 w 12192000"/>
              <a:gd name="connsiteY57" fmla="*/ 1878623 h 3482342"/>
              <a:gd name="connsiteX58" fmla="*/ 8495949 w 12192000"/>
              <a:gd name="connsiteY58" fmla="*/ 1902425 h 3482342"/>
              <a:gd name="connsiteX59" fmla="*/ 8236214 w 12192000"/>
              <a:gd name="connsiteY59" fmla="*/ 1909725 h 3482342"/>
              <a:gd name="connsiteX60" fmla="*/ 8132104 w 12192000"/>
              <a:gd name="connsiteY60" fmla="*/ 1895727 h 3482342"/>
              <a:gd name="connsiteX61" fmla="*/ 7918078 w 12192000"/>
              <a:gd name="connsiteY61" fmla="*/ 1862668 h 3482342"/>
              <a:gd name="connsiteX62" fmla="*/ 7817899 w 12192000"/>
              <a:gd name="connsiteY62" fmla="*/ 1862176 h 3482342"/>
              <a:gd name="connsiteX63" fmla="*/ 7768994 w 12192000"/>
              <a:gd name="connsiteY63" fmla="*/ 1855721 h 3482342"/>
              <a:gd name="connsiteX64" fmla="*/ 7618027 w 12192000"/>
              <a:gd name="connsiteY64" fmla="*/ 1830959 h 3482342"/>
              <a:gd name="connsiteX65" fmla="*/ 7449425 w 12192000"/>
              <a:gd name="connsiteY65" fmla="*/ 1810910 h 3482342"/>
              <a:gd name="connsiteX66" fmla="*/ 7342915 w 12192000"/>
              <a:gd name="connsiteY66" fmla="*/ 1819827 h 3482342"/>
              <a:gd name="connsiteX67" fmla="*/ 7255191 w 12192000"/>
              <a:gd name="connsiteY67" fmla="*/ 1834354 h 3482342"/>
              <a:gd name="connsiteX68" fmla="*/ 7131205 w 12192000"/>
              <a:gd name="connsiteY68" fmla="*/ 1845557 h 3482342"/>
              <a:gd name="connsiteX69" fmla="*/ 6941837 w 12192000"/>
              <a:gd name="connsiteY69" fmla="*/ 1840640 h 3482342"/>
              <a:gd name="connsiteX70" fmla="*/ 6837145 w 12192000"/>
              <a:gd name="connsiteY70" fmla="*/ 1870724 h 3482342"/>
              <a:gd name="connsiteX71" fmla="*/ 6753991 w 12192000"/>
              <a:gd name="connsiteY71" fmla="*/ 1860969 h 3482342"/>
              <a:gd name="connsiteX72" fmla="*/ 6727754 w 12192000"/>
              <a:gd name="connsiteY72" fmla="*/ 1882372 h 3482342"/>
              <a:gd name="connsiteX73" fmla="*/ 6723371 w 12192000"/>
              <a:gd name="connsiteY73" fmla="*/ 1886494 h 3482342"/>
              <a:gd name="connsiteX74" fmla="*/ 6702779 w 12192000"/>
              <a:gd name="connsiteY74" fmla="*/ 1893601 h 3482342"/>
              <a:gd name="connsiteX75" fmla="*/ 6686657 w 12192000"/>
              <a:gd name="connsiteY75" fmla="*/ 1907344 h 3482342"/>
              <a:gd name="connsiteX76" fmla="*/ 6651330 w 12192000"/>
              <a:gd name="connsiteY76" fmla="*/ 1922921 h 3482342"/>
              <a:gd name="connsiteX77" fmla="*/ 6622958 w 12192000"/>
              <a:gd name="connsiteY77" fmla="*/ 1936255 h 3482342"/>
              <a:gd name="connsiteX78" fmla="*/ 6522602 w 12192000"/>
              <a:gd name="connsiteY78" fmla="*/ 1954133 h 3482342"/>
              <a:gd name="connsiteX79" fmla="*/ 6444344 w 12192000"/>
              <a:gd name="connsiteY79" fmla="*/ 1969663 h 3482342"/>
              <a:gd name="connsiteX80" fmla="*/ 6409626 w 12192000"/>
              <a:gd name="connsiteY80" fmla="*/ 1978846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87205 w 12192000"/>
              <a:gd name="connsiteY84" fmla="*/ 2060048 h 3482342"/>
              <a:gd name="connsiteX85" fmla="*/ 6138780 w 12192000"/>
              <a:gd name="connsiteY85" fmla="*/ 2081918 h 3482342"/>
              <a:gd name="connsiteX86" fmla="*/ 6120125 w 12192000"/>
              <a:gd name="connsiteY86" fmla="*/ 2109475 h 3482342"/>
              <a:gd name="connsiteX87" fmla="*/ 6056576 w 12192000"/>
              <a:gd name="connsiteY87" fmla="*/ 2120066 h 3482342"/>
              <a:gd name="connsiteX88" fmla="*/ 5993794 w 12192000"/>
              <a:gd name="connsiteY88" fmla="*/ 2122569 h 3482342"/>
              <a:gd name="connsiteX89" fmla="*/ 5943601 w 12192000"/>
              <a:gd name="connsiteY89" fmla="*/ 2137719 h 3482342"/>
              <a:gd name="connsiteX90" fmla="*/ 5898141 w 12192000"/>
              <a:gd name="connsiteY90" fmla="*/ 2144806 h 3482342"/>
              <a:gd name="connsiteX91" fmla="*/ 5855337 w 12192000"/>
              <a:gd name="connsiteY91" fmla="*/ 2137719 h 3482342"/>
              <a:gd name="connsiteX92" fmla="*/ 5817682 w 12192000"/>
              <a:gd name="connsiteY92" fmla="*/ 2157358 h 3482342"/>
              <a:gd name="connsiteX93" fmla="*/ 5735300 w 12192000"/>
              <a:gd name="connsiteY93" fmla="*/ 2158902 h 3482342"/>
              <a:gd name="connsiteX94" fmla="*/ 5591469 w 12192000"/>
              <a:gd name="connsiteY94" fmla="*/ 2178389 h 3482342"/>
              <a:gd name="connsiteX95" fmla="*/ 5505818 w 12192000"/>
              <a:gd name="connsiteY95" fmla="*/ 2194207 h 3482342"/>
              <a:gd name="connsiteX96" fmla="*/ 5452860 w 12192000"/>
              <a:gd name="connsiteY96" fmla="*/ 2180085 h 3482342"/>
              <a:gd name="connsiteX97" fmla="*/ 5414282 w 12192000"/>
              <a:gd name="connsiteY97" fmla="*/ 2183070 h 3482342"/>
              <a:gd name="connsiteX98" fmla="*/ 5368369 w 12192000"/>
              <a:gd name="connsiteY98" fmla="*/ 2204272 h 3482342"/>
              <a:gd name="connsiteX99" fmla="*/ 5336354 w 12192000"/>
              <a:gd name="connsiteY99" fmla="*/ 2218920 h 3482342"/>
              <a:gd name="connsiteX100" fmla="*/ 5291263 w 12192000"/>
              <a:gd name="connsiteY100" fmla="*/ 2239182 h 3482342"/>
              <a:gd name="connsiteX101" fmla="*/ 5255152 w 12192000"/>
              <a:gd name="connsiteY101" fmla="*/ 2247164 h 3482342"/>
              <a:gd name="connsiteX102" fmla="*/ 5233796 w 12192000"/>
              <a:gd name="connsiteY102" fmla="*/ 2268260 h 3482342"/>
              <a:gd name="connsiteX103" fmla="*/ 5212786 w 12192000"/>
              <a:gd name="connsiteY103" fmla="*/ 2296592 h 3482342"/>
              <a:gd name="connsiteX104" fmla="*/ 5173523 w 12192000"/>
              <a:gd name="connsiteY104" fmla="*/ 2309057 h 3482342"/>
              <a:gd name="connsiteX105" fmla="*/ 5123830 w 12192000"/>
              <a:gd name="connsiteY105" fmla="*/ 2307070 h 3482342"/>
              <a:gd name="connsiteX106" fmla="*/ 5065426 w 12192000"/>
              <a:gd name="connsiteY106" fmla="*/ 2324076 h 3482342"/>
              <a:gd name="connsiteX107" fmla="*/ 4975908 w 12192000"/>
              <a:gd name="connsiteY107" fmla="*/ 2364128 h 3482342"/>
              <a:gd name="connsiteX108" fmla="*/ 4913723 w 12192000"/>
              <a:gd name="connsiteY108" fmla="*/ 2385265 h 3482342"/>
              <a:gd name="connsiteX109" fmla="*/ 4746485 w 12192000"/>
              <a:gd name="connsiteY109" fmla="*/ 2451769 h 3482342"/>
              <a:gd name="connsiteX110" fmla="*/ 4681588 w 12192000"/>
              <a:gd name="connsiteY110" fmla="*/ 2467494 h 3482342"/>
              <a:gd name="connsiteX111" fmla="*/ 1783655 w 12192000"/>
              <a:gd name="connsiteY111" fmla="*/ 3163860 h 3482342"/>
              <a:gd name="connsiteX112" fmla="*/ 1325955 w 12192000"/>
              <a:gd name="connsiteY112" fmla="*/ 3176692 h 3482342"/>
              <a:gd name="connsiteX113" fmla="*/ 1190384 w 12192000"/>
              <a:gd name="connsiteY113" fmla="*/ 3203504 h 3482342"/>
              <a:gd name="connsiteX114" fmla="*/ 1094537 w 12192000"/>
              <a:gd name="connsiteY114" fmla="*/ 3229469 h 3482342"/>
              <a:gd name="connsiteX115" fmla="*/ 779276 w 12192000"/>
              <a:gd name="connsiteY115" fmla="*/ 3327290 h 3482342"/>
              <a:gd name="connsiteX116" fmla="*/ 600378 w 12192000"/>
              <a:gd name="connsiteY116" fmla="*/ 3335250 h 3482342"/>
              <a:gd name="connsiteX117" fmla="*/ 493457 w 12192000"/>
              <a:gd name="connsiteY117" fmla="*/ 3365044 h 3482342"/>
              <a:gd name="connsiteX118" fmla="*/ 349402 w 12192000"/>
              <a:gd name="connsiteY118" fmla="*/ 3380897 h 3482342"/>
              <a:gd name="connsiteX119" fmla="*/ 192183 w 12192000"/>
              <a:gd name="connsiteY119" fmla="*/ 3460075 h 3482342"/>
              <a:gd name="connsiteX120" fmla="*/ 46713 w 12192000"/>
              <a:gd name="connsiteY120" fmla="*/ 3462986 h 3482342"/>
              <a:gd name="connsiteX121" fmla="*/ 2765 w 12192000"/>
              <a:gd name="connsiteY121" fmla="*/ 3480770 h 3482342"/>
              <a:gd name="connsiteX122" fmla="*/ 0 w 12192000"/>
              <a:gd name="connsiteY122" fmla="*/ 3482342 h 3482342"/>
              <a:gd name="connsiteX123" fmla="*/ 0 w 12192000"/>
              <a:gd name="connsiteY12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50998 w 12192000"/>
              <a:gd name="connsiteY27" fmla="*/ 1269215 h 3482342"/>
              <a:gd name="connsiteX28" fmla="*/ 10815658 w 12192000"/>
              <a:gd name="connsiteY28" fmla="*/ 1287849 h 3482342"/>
              <a:gd name="connsiteX29" fmla="*/ 10679906 w 12192000"/>
              <a:gd name="connsiteY29" fmla="*/ 1332049 h 3482342"/>
              <a:gd name="connsiteX30" fmla="*/ 10639834 w 12192000"/>
              <a:gd name="connsiteY30" fmla="*/ 1324989 h 3482342"/>
              <a:gd name="connsiteX31" fmla="*/ 10603863 w 12192000"/>
              <a:gd name="connsiteY31" fmla="*/ 1346886 h 3482342"/>
              <a:gd name="connsiteX32" fmla="*/ 10573203 w 12192000"/>
              <a:gd name="connsiteY32" fmla="*/ 1351996 h 3482342"/>
              <a:gd name="connsiteX33" fmla="*/ 10513263 w 12192000"/>
              <a:gd name="connsiteY33" fmla="*/ 1350756 h 3482342"/>
              <a:gd name="connsiteX34" fmla="*/ 10464012 w 12192000"/>
              <a:gd name="connsiteY34" fmla="*/ 1391778 h 3482342"/>
              <a:gd name="connsiteX35" fmla="*/ 10405409 w 12192000"/>
              <a:gd name="connsiteY35" fmla="*/ 1422789 h 3482342"/>
              <a:gd name="connsiteX36" fmla="*/ 10370530 w 12192000"/>
              <a:gd name="connsiteY36" fmla="*/ 1441596 h 3482342"/>
              <a:gd name="connsiteX37" fmla="*/ 10314361 w 12192000"/>
              <a:gd name="connsiteY37" fmla="*/ 1466924 h 3482342"/>
              <a:gd name="connsiteX38" fmla="*/ 10264922 w 12192000"/>
              <a:gd name="connsiteY38" fmla="*/ 1472107 h 3482342"/>
              <a:gd name="connsiteX39" fmla="*/ 10201385 w 12192000"/>
              <a:gd name="connsiteY39" fmla="*/ 1477515 h 3482342"/>
              <a:gd name="connsiteX40" fmla="*/ 10120184 w 12192000"/>
              <a:gd name="connsiteY40" fmla="*/ 1466924 h 3482342"/>
              <a:gd name="connsiteX41" fmla="*/ 10058690 w 12192000"/>
              <a:gd name="connsiteY41" fmla="*/ 1474888 h 3482342"/>
              <a:gd name="connsiteX42" fmla="*/ 10004424 w 12192000"/>
              <a:gd name="connsiteY42" fmla="*/ 1489801 h 3482342"/>
              <a:gd name="connsiteX43" fmla="*/ 9999951 w 12192000"/>
              <a:gd name="connsiteY43" fmla="*/ 1499127 h 3482342"/>
              <a:gd name="connsiteX44" fmla="*/ 9845462 w 12192000"/>
              <a:gd name="connsiteY44" fmla="*/ 1548192 h 3482342"/>
              <a:gd name="connsiteX45" fmla="*/ 9736156 w 12192000"/>
              <a:gd name="connsiteY45" fmla="*/ 1581928 h 3482342"/>
              <a:gd name="connsiteX46" fmla="*/ 9693355 w 12192000"/>
              <a:gd name="connsiteY46" fmla="*/ 1602632 h 3482342"/>
              <a:gd name="connsiteX47" fmla="*/ 9664242 w 12192000"/>
              <a:gd name="connsiteY47" fmla="*/ 1622075 h 3482342"/>
              <a:gd name="connsiteX48" fmla="*/ 9579195 w 12192000"/>
              <a:gd name="connsiteY48" fmla="*/ 1648017 h 3482342"/>
              <a:gd name="connsiteX49" fmla="*/ 9433652 w 12192000"/>
              <a:gd name="connsiteY49" fmla="*/ 1681174 h 3482342"/>
              <a:gd name="connsiteX50" fmla="*/ 9403775 w 12192000"/>
              <a:gd name="connsiteY50" fmla="*/ 1690403 h 3482342"/>
              <a:gd name="connsiteX51" fmla="*/ 9382503 w 12192000"/>
              <a:gd name="connsiteY51" fmla="*/ 1706957 h 3482342"/>
              <a:gd name="connsiteX52" fmla="*/ 9381410 w 12192000"/>
              <a:gd name="connsiteY52" fmla="*/ 1718312 h 3482342"/>
              <a:gd name="connsiteX53" fmla="*/ 9365685 w 12192000"/>
              <a:gd name="connsiteY53" fmla="*/ 1724772 h 3482342"/>
              <a:gd name="connsiteX54" fmla="*/ 9278020 w 12192000"/>
              <a:gd name="connsiteY54" fmla="*/ 1741161 h 3482342"/>
              <a:gd name="connsiteX55" fmla="*/ 9217145 w 12192000"/>
              <a:gd name="connsiteY55" fmla="*/ 1771195 h 3482342"/>
              <a:gd name="connsiteX56" fmla="*/ 8955875 w 12192000"/>
              <a:gd name="connsiteY56" fmla="*/ 1796806 h 3482342"/>
              <a:gd name="connsiteX57" fmla="*/ 8648415 w 12192000"/>
              <a:gd name="connsiteY57" fmla="*/ 1878623 h 3482342"/>
              <a:gd name="connsiteX58" fmla="*/ 8495949 w 12192000"/>
              <a:gd name="connsiteY58" fmla="*/ 1902425 h 3482342"/>
              <a:gd name="connsiteX59" fmla="*/ 8236214 w 12192000"/>
              <a:gd name="connsiteY59" fmla="*/ 1909725 h 3482342"/>
              <a:gd name="connsiteX60" fmla="*/ 8132104 w 12192000"/>
              <a:gd name="connsiteY60" fmla="*/ 1895727 h 3482342"/>
              <a:gd name="connsiteX61" fmla="*/ 7918078 w 12192000"/>
              <a:gd name="connsiteY61" fmla="*/ 1862668 h 3482342"/>
              <a:gd name="connsiteX62" fmla="*/ 7817899 w 12192000"/>
              <a:gd name="connsiteY62" fmla="*/ 1862176 h 3482342"/>
              <a:gd name="connsiteX63" fmla="*/ 7768994 w 12192000"/>
              <a:gd name="connsiteY63" fmla="*/ 1855721 h 3482342"/>
              <a:gd name="connsiteX64" fmla="*/ 7618027 w 12192000"/>
              <a:gd name="connsiteY64" fmla="*/ 1830959 h 3482342"/>
              <a:gd name="connsiteX65" fmla="*/ 7449425 w 12192000"/>
              <a:gd name="connsiteY65" fmla="*/ 1810910 h 3482342"/>
              <a:gd name="connsiteX66" fmla="*/ 7342915 w 12192000"/>
              <a:gd name="connsiteY66" fmla="*/ 1819827 h 3482342"/>
              <a:gd name="connsiteX67" fmla="*/ 7255191 w 12192000"/>
              <a:gd name="connsiteY67" fmla="*/ 1834354 h 3482342"/>
              <a:gd name="connsiteX68" fmla="*/ 7131205 w 12192000"/>
              <a:gd name="connsiteY68" fmla="*/ 1845557 h 3482342"/>
              <a:gd name="connsiteX69" fmla="*/ 6941837 w 12192000"/>
              <a:gd name="connsiteY69" fmla="*/ 1840640 h 3482342"/>
              <a:gd name="connsiteX70" fmla="*/ 6837145 w 12192000"/>
              <a:gd name="connsiteY70" fmla="*/ 1870724 h 3482342"/>
              <a:gd name="connsiteX71" fmla="*/ 6753991 w 12192000"/>
              <a:gd name="connsiteY71" fmla="*/ 1860969 h 3482342"/>
              <a:gd name="connsiteX72" fmla="*/ 6727754 w 12192000"/>
              <a:gd name="connsiteY72" fmla="*/ 1882372 h 3482342"/>
              <a:gd name="connsiteX73" fmla="*/ 6723371 w 12192000"/>
              <a:gd name="connsiteY73" fmla="*/ 1886494 h 3482342"/>
              <a:gd name="connsiteX74" fmla="*/ 6702779 w 12192000"/>
              <a:gd name="connsiteY74" fmla="*/ 1893601 h 3482342"/>
              <a:gd name="connsiteX75" fmla="*/ 6686657 w 12192000"/>
              <a:gd name="connsiteY75" fmla="*/ 1907344 h 3482342"/>
              <a:gd name="connsiteX76" fmla="*/ 6651330 w 12192000"/>
              <a:gd name="connsiteY76" fmla="*/ 1922921 h 3482342"/>
              <a:gd name="connsiteX77" fmla="*/ 6622958 w 12192000"/>
              <a:gd name="connsiteY77" fmla="*/ 1936255 h 3482342"/>
              <a:gd name="connsiteX78" fmla="*/ 6522602 w 12192000"/>
              <a:gd name="connsiteY78" fmla="*/ 1954133 h 3482342"/>
              <a:gd name="connsiteX79" fmla="*/ 6444344 w 12192000"/>
              <a:gd name="connsiteY79" fmla="*/ 1969663 h 3482342"/>
              <a:gd name="connsiteX80" fmla="*/ 6409626 w 12192000"/>
              <a:gd name="connsiteY80" fmla="*/ 1978846 h 3482342"/>
              <a:gd name="connsiteX81" fmla="*/ 6333446 w 12192000"/>
              <a:gd name="connsiteY81" fmla="*/ 1997163 h 3482342"/>
              <a:gd name="connsiteX82" fmla="*/ 6294933 w 12192000"/>
              <a:gd name="connsiteY82" fmla="*/ 2019412 h 3482342"/>
              <a:gd name="connsiteX83" fmla="*/ 6238719 w 12192000"/>
              <a:gd name="connsiteY83" fmla="*/ 2042547 h 3482342"/>
              <a:gd name="connsiteX84" fmla="*/ 6187205 w 12192000"/>
              <a:gd name="connsiteY84" fmla="*/ 2060048 h 3482342"/>
              <a:gd name="connsiteX85" fmla="*/ 6138780 w 12192000"/>
              <a:gd name="connsiteY85" fmla="*/ 2081918 h 3482342"/>
              <a:gd name="connsiteX86" fmla="*/ 6120125 w 12192000"/>
              <a:gd name="connsiteY86" fmla="*/ 2109475 h 3482342"/>
              <a:gd name="connsiteX87" fmla="*/ 6056576 w 12192000"/>
              <a:gd name="connsiteY87" fmla="*/ 2120066 h 3482342"/>
              <a:gd name="connsiteX88" fmla="*/ 5993794 w 12192000"/>
              <a:gd name="connsiteY88" fmla="*/ 2122569 h 3482342"/>
              <a:gd name="connsiteX89" fmla="*/ 5943601 w 12192000"/>
              <a:gd name="connsiteY89" fmla="*/ 2137719 h 3482342"/>
              <a:gd name="connsiteX90" fmla="*/ 5898141 w 12192000"/>
              <a:gd name="connsiteY90" fmla="*/ 2144806 h 3482342"/>
              <a:gd name="connsiteX91" fmla="*/ 5855337 w 12192000"/>
              <a:gd name="connsiteY91" fmla="*/ 2137719 h 3482342"/>
              <a:gd name="connsiteX92" fmla="*/ 5817682 w 12192000"/>
              <a:gd name="connsiteY92" fmla="*/ 2157358 h 3482342"/>
              <a:gd name="connsiteX93" fmla="*/ 5735300 w 12192000"/>
              <a:gd name="connsiteY93" fmla="*/ 2158902 h 3482342"/>
              <a:gd name="connsiteX94" fmla="*/ 5591469 w 12192000"/>
              <a:gd name="connsiteY94" fmla="*/ 2178389 h 3482342"/>
              <a:gd name="connsiteX95" fmla="*/ 5505818 w 12192000"/>
              <a:gd name="connsiteY95" fmla="*/ 2194207 h 3482342"/>
              <a:gd name="connsiteX96" fmla="*/ 5452860 w 12192000"/>
              <a:gd name="connsiteY96" fmla="*/ 2180085 h 3482342"/>
              <a:gd name="connsiteX97" fmla="*/ 5414282 w 12192000"/>
              <a:gd name="connsiteY97" fmla="*/ 2183070 h 3482342"/>
              <a:gd name="connsiteX98" fmla="*/ 5368369 w 12192000"/>
              <a:gd name="connsiteY98" fmla="*/ 2204272 h 3482342"/>
              <a:gd name="connsiteX99" fmla="*/ 5336354 w 12192000"/>
              <a:gd name="connsiteY99" fmla="*/ 2218920 h 3482342"/>
              <a:gd name="connsiteX100" fmla="*/ 5291263 w 12192000"/>
              <a:gd name="connsiteY100" fmla="*/ 2239182 h 3482342"/>
              <a:gd name="connsiteX101" fmla="*/ 5255152 w 12192000"/>
              <a:gd name="connsiteY101" fmla="*/ 2247164 h 3482342"/>
              <a:gd name="connsiteX102" fmla="*/ 5233796 w 12192000"/>
              <a:gd name="connsiteY102" fmla="*/ 2268260 h 3482342"/>
              <a:gd name="connsiteX103" fmla="*/ 5212786 w 12192000"/>
              <a:gd name="connsiteY103" fmla="*/ 2296592 h 3482342"/>
              <a:gd name="connsiteX104" fmla="*/ 5173523 w 12192000"/>
              <a:gd name="connsiteY104" fmla="*/ 2309057 h 3482342"/>
              <a:gd name="connsiteX105" fmla="*/ 5123830 w 12192000"/>
              <a:gd name="connsiteY105" fmla="*/ 2307070 h 3482342"/>
              <a:gd name="connsiteX106" fmla="*/ 5065426 w 12192000"/>
              <a:gd name="connsiteY106" fmla="*/ 2324076 h 3482342"/>
              <a:gd name="connsiteX107" fmla="*/ 4975908 w 12192000"/>
              <a:gd name="connsiteY107" fmla="*/ 2364128 h 3482342"/>
              <a:gd name="connsiteX108" fmla="*/ 4913723 w 12192000"/>
              <a:gd name="connsiteY108" fmla="*/ 2385265 h 3482342"/>
              <a:gd name="connsiteX109" fmla="*/ 4746485 w 12192000"/>
              <a:gd name="connsiteY109" fmla="*/ 2451769 h 3482342"/>
              <a:gd name="connsiteX110" fmla="*/ 4681588 w 12192000"/>
              <a:gd name="connsiteY110" fmla="*/ 2467494 h 3482342"/>
              <a:gd name="connsiteX111" fmla="*/ 1783655 w 12192000"/>
              <a:gd name="connsiteY111" fmla="*/ 3163860 h 3482342"/>
              <a:gd name="connsiteX112" fmla="*/ 1325955 w 12192000"/>
              <a:gd name="connsiteY112" fmla="*/ 3176692 h 3482342"/>
              <a:gd name="connsiteX113" fmla="*/ 1190384 w 12192000"/>
              <a:gd name="connsiteY113" fmla="*/ 3203504 h 3482342"/>
              <a:gd name="connsiteX114" fmla="*/ 1094537 w 12192000"/>
              <a:gd name="connsiteY114" fmla="*/ 3229469 h 3482342"/>
              <a:gd name="connsiteX115" fmla="*/ 779276 w 12192000"/>
              <a:gd name="connsiteY115" fmla="*/ 3327290 h 3482342"/>
              <a:gd name="connsiteX116" fmla="*/ 600378 w 12192000"/>
              <a:gd name="connsiteY116" fmla="*/ 3335250 h 3482342"/>
              <a:gd name="connsiteX117" fmla="*/ 493457 w 12192000"/>
              <a:gd name="connsiteY117" fmla="*/ 3365044 h 3482342"/>
              <a:gd name="connsiteX118" fmla="*/ 349402 w 12192000"/>
              <a:gd name="connsiteY118" fmla="*/ 3380897 h 3482342"/>
              <a:gd name="connsiteX119" fmla="*/ 192183 w 12192000"/>
              <a:gd name="connsiteY119" fmla="*/ 3460075 h 3482342"/>
              <a:gd name="connsiteX120" fmla="*/ 46713 w 12192000"/>
              <a:gd name="connsiteY120" fmla="*/ 3462986 h 3482342"/>
              <a:gd name="connsiteX121" fmla="*/ 2765 w 12192000"/>
              <a:gd name="connsiteY121" fmla="*/ 3480770 h 3482342"/>
              <a:gd name="connsiteX122" fmla="*/ 0 w 12192000"/>
              <a:gd name="connsiteY122" fmla="*/ 3482342 h 3482342"/>
              <a:gd name="connsiteX123" fmla="*/ 0 w 12192000"/>
              <a:gd name="connsiteY12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50998 w 12192000"/>
              <a:gd name="connsiteY27" fmla="*/ 1269215 h 3482342"/>
              <a:gd name="connsiteX28" fmla="*/ 10815658 w 12192000"/>
              <a:gd name="connsiteY28" fmla="*/ 1287849 h 3482342"/>
              <a:gd name="connsiteX29" fmla="*/ 10723900 w 12192000"/>
              <a:gd name="connsiteY29" fmla="*/ 1318642 h 3482342"/>
              <a:gd name="connsiteX30" fmla="*/ 10679906 w 12192000"/>
              <a:gd name="connsiteY30" fmla="*/ 1332049 h 3482342"/>
              <a:gd name="connsiteX31" fmla="*/ 10639834 w 12192000"/>
              <a:gd name="connsiteY31" fmla="*/ 1324989 h 3482342"/>
              <a:gd name="connsiteX32" fmla="*/ 10603863 w 12192000"/>
              <a:gd name="connsiteY32" fmla="*/ 1346886 h 3482342"/>
              <a:gd name="connsiteX33" fmla="*/ 10573203 w 12192000"/>
              <a:gd name="connsiteY33" fmla="*/ 1351996 h 3482342"/>
              <a:gd name="connsiteX34" fmla="*/ 10513263 w 12192000"/>
              <a:gd name="connsiteY34" fmla="*/ 1350756 h 3482342"/>
              <a:gd name="connsiteX35" fmla="*/ 10464012 w 12192000"/>
              <a:gd name="connsiteY35" fmla="*/ 1391778 h 3482342"/>
              <a:gd name="connsiteX36" fmla="*/ 10405409 w 12192000"/>
              <a:gd name="connsiteY36" fmla="*/ 1422789 h 3482342"/>
              <a:gd name="connsiteX37" fmla="*/ 10370530 w 12192000"/>
              <a:gd name="connsiteY37" fmla="*/ 1441596 h 3482342"/>
              <a:gd name="connsiteX38" fmla="*/ 10314361 w 12192000"/>
              <a:gd name="connsiteY38" fmla="*/ 1466924 h 3482342"/>
              <a:gd name="connsiteX39" fmla="*/ 10264922 w 12192000"/>
              <a:gd name="connsiteY39" fmla="*/ 1472107 h 3482342"/>
              <a:gd name="connsiteX40" fmla="*/ 10201385 w 12192000"/>
              <a:gd name="connsiteY40" fmla="*/ 1477515 h 3482342"/>
              <a:gd name="connsiteX41" fmla="*/ 10120184 w 12192000"/>
              <a:gd name="connsiteY41" fmla="*/ 1466924 h 3482342"/>
              <a:gd name="connsiteX42" fmla="*/ 10058690 w 12192000"/>
              <a:gd name="connsiteY42" fmla="*/ 1474888 h 3482342"/>
              <a:gd name="connsiteX43" fmla="*/ 10004424 w 12192000"/>
              <a:gd name="connsiteY43" fmla="*/ 1489801 h 3482342"/>
              <a:gd name="connsiteX44" fmla="*/ 9999951 w 12192000"/>
              <a:gd name="connsiteY44" fmla="*/ 1499127 h 3482342"/>
              <a:gd name="connsiteX45" fmla="*/ 9845462 w 12192000"/>
              <a:gd name="connsiteY45" fmla="*/ 1548192 h 3482342"/>
              <a:gd name="connsiteX46" fmla="*/ 9736156 w 12192000"/>
              <a:gd name="connsiteY46" fmla="*/ 1581928 h 3482342"/>
              <a:gd name="connsiteX47" fmla="*/ 9693355 w 12192000"/>
              <a:gd name="connsiteY47" fmla="*/ 1602632 h 3482342"/>
              <a:gd name="connsiteX48" fmla="*/ 9664242 w 12192000"/>
              <a:gd name="connsiteY48" fmla="*/ 1622075 h 3482342"/>
              <a:gd name="connsiteX49" fmla="*/ 9579195 w 12192000"/>
              <a:gd name="connsiteY49" fmla="*/ 1648017 h 3482342"/>
              <a:gd name="connsiteX50" fmla="*/ 9433652 w 12192000"/>
              <a:gd name="connsiteY50" fmla="*/ 1681174 h 3482342"/>
              <a:gd name="connsiteX51" fmla="*/ 9403775 w 12192000"/>
              <a:gd name="connsiteY51" fmla="*/ 1690403 h 3482342"/>
              <a:gd name="connsiteX52" fmla="*/ 9382503 w 12192000"/>
              <a:gd name="connsiteY52" fmla="*/ 1706957 h 3482342"/>
              <a:gd name="connsiteX53" fmla="*/ 9381410 w 12192000"/>
              <a:gd name="connsiteY53" fmla="*/ 1718312 h 3482342"/>
              <a:gd name="connsiteX54" fmla="*/ 9365685 w 12192000"/>
              <a:gd name="connsiteY54" fmla="*/ 1724772 h 3482342"/>
              <a:gd name="connsiteX55" fmla="*/ 9278020 w 12192000"/>
              <a:gd name="connsiteY55" fmla="*/ 1741161 h 3482342"/>
              <a:gd name="connsiteX56" fmla="*/ 9217145 w 12192000"/>
              <a:gd name="connsiteY56" fmla="*/ 1771195 h 3482342"/>
              <a:gd name="connsiteX57" fmla="*/ 8955875 w 12192000"/>
              <a:gd name="connsiteY57" fmla="*/ 1796806 h 3482342"/>
              <a:gd name="connsiteX58" fmla="*/ 8648415 w 12192000"/>
              <a:gd name="connsiteY58" fmla="*/ 1878623 h 3482342"/>
              <a:gd name="connsiteX59" fmla="*/ 8495949 w 12192000"/>
              <a:gd name="connsiteY59" fmla="*/ 1902425 h 3482342"/>
              <a:gd name="connsiteX60" fmla="*/ 8236214 w 12192000"/>
              <a:gd name="connsiteY60" fmla="*/ 1909725 h 3482342"/>
              <a:gd name="connsiteX61" fmla="*/ 8132104 w 12192000"/>
              <a:gd name="connsiteY61" fmla="*/ 1895727 h 3482342"/>
              <a:gd name="connsiteX62" fmla="*/ 7918078 w 12192000"/>
              <a:gd name="connsiteY62" fmla="*/ 1862668 h 3482342"/>
              <a:gd name="connsiteX63" fmla="*/ 7817899 w 12192000"/>
              <a:gd name="connsiteY63" fmla="*/ 1862176 h 3482342"/>
              <a:gd name="connsiteX64" fmla="*/ 7768994 w 12192000"/>
              <a:gd name="connsiteY64" fmla="*/ 1855721 h 3482342"/>
              <a:gd name="connsiteX65" fmla="*/ 7618027 w 12192000"/>
              <a:gd name="connsiteY65" fmla="*/ 1830959 h 3482342"/>
              <a:gd name="connsiteX66" fmla="*/ 7449425 w 12192000"/>
              <a:gd name="connsiteY66" fmla="*/ 1810910 h 3482342"/>
              <a:gd name="connsiteX67" fmla="*/ 7342915 w 12192000"/>
              <a:gd name="connsiteY67" fmla="*/ 1819827 h 3482342"/>
              <a:gd name="connsiteX68" fmla="*/ 7255191 w 12192000"/>
              <a:gd name="connsiteY68" fmla="*/ 1834354 h 3482342"/>
              <a:gd name="connsiteX69" fmla="*/ 7131205 w 12192000"/>
              <a:gd name="connsiteY69" fmla="*/ 1845557 h 3482342"/>
              <a:gd name="connsiteX70" fmla="*/ 6941837 w 12192000"/>
              <a:gd name="connsiteY70" fmla="*/ 1840640 h 3482342"/>
              <a:gd name="connsiteX71" fmla="*/ 6837145 w 12192000"/>
              <a:gd name="connsiteY71" fmla="*/ 1870724 h 3482342"/>
              <a:gd name="connsiteX72" fmla="*/ 6753991 w 12192000"/>
              <a:gd name="connsiteY72" fmla="*/ 1860969 h 3482342"/>
              <a:gd name="connsiteX73" fmla="*/ 6727754 w 12192000"/>
              <a:gd name="connsiteY73" fmla="*/ 1882372 h 3482342"/>
              <a:gd name="connsiteX74" fmla="*/ 6723371 w 12192000"/>
              <a:gd name="connsiteY74" fmla="*/ 1886494 h 3482342"/>
              <a:gd name="connsiteX75" fmla="*/ 6702779 w 12192000"/>
              <a:gd name="connsiteY75" fmla="*/ 1893601 h 3482342"/>
              <a:gd name="connsiteX76" fmla="*/ 6686657 w 12192000"/>
              <a:gd name="connsiteY76" fmla="*/ 1907344 h 3482342"/>
              <a:gd name="connsiteX77" fmla="*/ 6651330 w 12192000"/>
              <a:gd name="connsiteY77" fmla="*/ 1922921 h 3482342"/>
              <a:gd name="connsiteX78" fmla="*/ 6622958 w 12192000"/>
              <a:gd name="connsiteY78" fmla="*/ 1936255 h 3482342"/>
              <a:gd name="connsiteX79" fmla="*/ 6522602 w 12192000"/>
              <a:gd name="connsiteY79" fmla="*/ 1954133 h 3482342"/>
              <a:gd name="connsiteX80" fmla="*/ 6444344 w 12192000"/>
              <a:gd name="connsiteY80" fmla="*/ 1969663 h 3482342"/>
              <a:gd name="connsiteX81" fmla="*/ 6409626 w 12192000"/>
              <a:gd name="connsiteY81" fmla="*/ 1978846 h 3482342"/>
              <a:gd name="connsiteX82" fmla="*/ 6333446 w 12192000"/>
              <a:gd name="connsiteY82" fmla="*/ 1997163 h 3482342"/>
              <a:gd name="connsiteX83" fmla="*/ 6294933 w 12192000"/>
              <a:gd name="connsiteY83" fmla="*/ 2019412 h 3482342"/>
              <a:gd name="connsiteX84" fmla="*/ 6238719 w 12192000"/>
              <a:gd name="connsiteY84" fmla="*/ 2042547 h 3482342"/>
              <a:gd name="connsiteX85" fmla="*/ 6187205 w 12192000"/>
              <a:gd name="connsiteY85" fmla="*/ 2060048 h 3482342"/>
              <a:gd name="connsiteX86" fmla="*/ 6138780 w 12192000"/>
              <a:gd name="connsiteY86" fmla="*/ 2081918 h 3482342"/>
              <a:gd name="connsiteX87" fmla="*/ 6120125 w 12192000"/>
              <a:gd name="connsiteY87" fmla="*/ 2109475 h 3482342"/>
              <a:gd name="connsiteX88" fmla="*/ 6056576 w 12192000"/>
              <a:gd name="connsiteY88" fmla="*/ 2120066 h 3482342"/>
              <a:gd name="connsiteX89" fmla="*/ 5993794 w 12192000"/>
              <a:gd name="connsiteY89" fmla="*/ 2122569 h 3482342"/>
              <a:gd name="connsiteX90" fmla="*/ 5943601 w 12192000"/>
              <a:gd name="connsiteY90" fmla="*/ 2137719 h 3482342"/>
              <a:gd name="connsiteX91" fmla="*/ 5898141 w 12192000"/>
              <a:gd name="connsiteY91" fmla="*/ 2144806 h 3482342"/>
              <a:gd name="connsiteX92" fmla="*/ 5855337 w 12192000"/>
              <a:gd name="connsiteY92" fmla="*/ 2137719 h 3482342"/>
              <a:gd name="connsiteX93" fmla="*/ 5817682 w 12192000"/>
              <a:gd name="connsiteY93" fmla="*/ 2157358 h 3482342"/>
              <a:gd name="connsiteX94" fmla="*/ 5735300 w 12192000"/>
              <a:gd name="connsiteY94" fmla="*/ 2158902 h 3482342"/>
              <a:gd name="connsiteX95" fmla="*/ 5591469 w 12192000"/>
              <a:gd name="connsiteY95" fmla="*/ 2178389 h 3482342"/>
              <a:gd name="connsiteX96" fmla="*/ 5505818 w 12192000"/>
              <a:gd name="connsiteY96" fmla="*/ 2194207 h 3482342"/>
              <a:gd name="connsiteX97" fmla="*/ 5452860 w 12192000"/>
              <a:gd name="connsiteY97" fmla="*/ 2180085 h 3482342"/>
              <a:gd name="connsiteX98" fmla="*/ 5414282 w 12192000"/>
              <a:gd name="connsiteY98" fmla="*/ 2183070 h 3482342"/>
              <a:gd name="connsiteX99" fmla="*/ 5368369 w 12192000"/>
              <a:gd name="connsiteY99" fmla="*/ 2204272 h 3482342"/>
              <a:gd name="connsiteX100" fmla="*/ 5336354 w 12192000"/>
              <a:gd name="connsiteY100" fmla="*/ 2218920 h 3482342"/>
              <a:gd name="connsiteX101" fmla="*/ 5291263 w 12192000"/>
              <a:gd name="connsiteY101" fmla="*/ 2239182 h 3482342"/>
              <a:gd name="connsiteX102" fmla="*/ 5255152 w 12192000"/>
              <a:gd name="connsiteY102" fmla="*/ 2247164 h 3482342"/>
              <a:gd name="connsiteX103" fmla="*/ 5233796 w 12192000"/>
              <a:gd name="connsiteY103" fmla="*/ 2268260 h 3482342"/>
              <a:gd name="connsiteX104" fmla="*/ 5212786 w 12192000"/>
              <a:gd name="connsiteY104" fmla="*/ 2296592 h 3482342"/>
              <a:gd name="connsiteX105" fmla="*/ 5173523 w 12192000"/>
              <a:gd name="connsiteY105" fmla="*/ 2309057 h 3482342"/>
              <a:gd name="connsiteX106" fmla="*/ 5123830 w 12192000"/>
              <a:gd name="connsiteY106" fmla="*/ 2307070 h 3482342"/>
              <a:gd name="connsiteX107" fmla="*/ 5065426 w 12192000"/>
              <a:gd name="connsiteY107" fmla="*/ 2324076 h 3482342"/>
              <a:gd name="connsiteX108" fmla="*/ 4975908 w 12192000"/>
              <a:gd name="connsiteY108" fmla="*/ 2364128 h 3482342"/>
              <a:gd name="connsiteX109" fmla="*/ 4913723 w 12192000"/>
              <a:gd name="connsiteY109" fmla="*/ 2385265 h 3482342"/>
              <a:gd name="connsiteX110" fmla="*/ 4746485 w 12192000"/>
              <a:gd name="connsiteY110" fmla="*/ 2451769 h 3482342"/>
              <a:gd name="connsiteX111" fmla="*/ 4681588 w 12192000"/>
              <a:gd name="connsiteY111" fmla="*/ 2467494 h 3482342"/>
              <a:gd name="connsiteX112" fmla="*/ 1783655 w 12192000"/>
              <a:gd name="connsiteY112" fmla="*/ 3163860 h 3482342"/>
              <a:gd name="connsiteX113" fmla="*/ 1325955 w 12192000"/>
              <a:gd name="connsiteY113" fmla="*/ 3176692 h 3482342"/>
              <a:gd name="connsiteX114" fmla="*/ 1190384 w 12192000"/>
              <a:gd name="connsiteY114" fmla="*/ 3203504 h 3482342"/>
              <a:gd name="connsiteX115" fmla="*/ 1094537 w 12192000"/>
              <a:gd name="connsiteY115" fmla="*/ 3229469 h 3482342"/>
              <a:gd name="connsiteX116" fmla="*/ 779276 w 12192000"/>
              <a:gd name="connsiteY116" fmla="*/ 3327290 h 3482342"/>
              <a:gd name="connsiteX117" fmla="*/ 600378 w 12192000"/>
              <a:gd name="connsiteY117" fmla="*/ 3335250 h 3482342"/>
              <a:gd name="connsiteX118" fmla="*/ 493457 w 12192000"/>
              <a:gd name="connsiteY118" fmla="*/ 3365044 h 3482342"/>
              <a:gd name="connsiteX119" fmla="*/ 349402 w 12192000"/>
              <a:gd name="connsiteY119" fmla="*/ 3380897 h 3482342"/>
              <a:gd name="connsiteX120" fmla="*/ 192183 w 12192000"/>
              <a:gd name="connsiteY120" fmla="*/ 3460075 h 3482342"/>
              <a:gd name="connsiteX121" fmla="*/ 46713 w 12192000"/>
              <a:gd name="connsiteY121" fmla="*/ 3462986 h 3482342"/>
              <a:gd name="connsiteX122" fmla="*/ 2765 w 12192000"/>
              <a:gd name="connsiteY122" fmla="*/ 3480770 h 3482342"/>
              <a:gd name="connsiteX123" fmla="*/ 0 w 12192000"/>
              <a:gd name="connsiteY123" fmla="*/ 3482342 h 3482342"/>
              <a:gd name="connsiteX124" fmla="*/ 0 w 12192000"/>
              <a:gd name="connsiteY12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60443 w 12192000"/>
              <a:gd name="connsiteY26" fmla="*/ 1244502 h 3482342"/>
              <a:gd name="connsiteX27" fmla="*/ 10879242 w 12192000"/>
              <a:gd name="connsiteY27" fmla="*/ 1269215 h 3482342"/>
              <a:gd name="connsiteX28" fmla="*/ 10850998 w 12192000"/>
              <a:gd name="connsiteY28" fmla="*/ 1269215 h 3482342"/>
              <a:gd name="connsiteX29" fmla="*/ 10815658 w 12192000"/>
              <a:gd name="connsiteY29" fmla="*/ 1287849 h 3482342"/>
              <a:gd name="connsiteX30" fmla="*/ 10723900 w 12192000"/>
              <a:gd name="connsiteY30" fmla="*/ 1318642 h 3482342"/>
              <a:gd name="connsiteX31" fmla="*/ 10679906 w 12192000"/>
              <a:gd name="connsiteY31" fmla="*/ 1332049 h 3482342"/>
              <a:gd name="connsiteX32" fmla="*/ 10639834 w 12192000"/>
              <a:gd name="connsiteY32" fmla="*/ 1324989 h 3482342"/>
              <a:gd name="connsiteX33" fmla="*/ 10603863 w 12192000"/>
              <a:gd name="connsiteY33" fmla="*/ 1346886 h 3482342"/>
              <a:gd name="connsiteX34" fmla="*/ 10573203 w 12192000"/>
              <a:gd name="connsiteY34" fmla="*/ 1351996 h 3482342"/>
              <a:gd name="connsiteX35" fmla="*/ 10513263 w 12192000"/>
              <a:gd name="connsiteY35" fmla="*/ 1350756 h 3482342"/>
              <a:gd name="connsiteX36" fmla="*/ 10464012 w 12192000"/>
              <a:gd name="connsiteY36" fmla="*/ 1391778 h 3482342"/>
              <a:gd name="connsiteX37" fmla="*/ 10405409 w 12192000"/>
              <a:gd name="connsiteY37" fmla="*/ 1422789 h 3482342"/>
              <a:gd name="connsiteX38" fmla="*/ 10370530 w 12192000"/>
              <a:gd name="connsiteY38" fmla="*/ 1441596 h 3482342"/>
              <a:gd name="connsiteX39" fmla="*/ 10314361 w 12192000"/>
              <a:gd name="connsiteY39" fmla="*/ 1466924 h 3482342"/>
              <a:gd name="connsiteX40" fmla="*/ 10264922 w 12192000"/>
              <a:gd name="connsiteY40" fmla="*/ 1472107 h 3482342"/>
              <a:gd name="connsiteX41" fmla="*/ 10201385 w 12192000"/>
              <a:gd name="connsiteY41" fmla="*/ 1477515 h 3482342"/>
              <a:gd name="connsiteX42" fmla="*/ 10120184 w 12192000"/>
              <a:gd name="connsiteY42" fmla="*/ 1466924 h 3482342"/>
              <a:gd name="connsiteX43" fmla="*/ 10058690 w 12192000"/>
              <a:gd name="connsiteY43" fmla="*/ 1474888 h 3482342"/>
              <a:gd name="connsiteX44" fmla="*/ 10004424 w 12192000"/>
              <a:gd name="connsiteY44" fmla="*/ 1489801 h 3482342"/>
              <a:gd name="connsiteX45" fmla="*/ 9999951 w 12192000"/>
              <a:gd name="connsiteY45" fmla="*/ 1499127 h 3482342"/>
              <a:gd name="connsiteX46" fmla="*/ 9845462 w 12192000"/>
              <a:gd name="connsiteY46" fmla="*/ 1548192 h 3482342"/>
              <a:gd name="connsiteX47" fmla="*/ 9736156 w 12192000"/>
              <a:gd name="connsiteY47" fmla="*/ 1581928 h 3482342"/>
              <a:gd name="connsiteX48" fmla="*/ 9693355 w 12192000"/>
              <a:gd name="connsiteY48" fmla="*/ 1602632 h 3482342"/>
              <a:gd name="connsiteX49" fmla="*/ 9664242 w 12192000"/>
              <a:gd name="connsiteY49" fmla="*/ 1622075 h 3482342"/>
              <a:gd name="connsiteX50" fmla="*/ 9579195 w 12192000"/>
              <a:gd name="connsiteY50" fmla="*/ 1648017 h 3482342"/>
              <a:gd name="connsiteX51" fmla="*/ 9433652 w 12192000"/>
              <a:gd name="connsiteY51" fmla="*/ 1681174 h 3482342"/>
              <a:gd name="connsiteX52" fmla="*/ 9403775 w 12192000"/>
              <a:gd name="connsiteY52" fmla="*/ 1690403 h 3482342"/>
              <a:gd name="connsiteX53" fmla="*/ 9382503 w 12192000"/>
              <a:gd name="connsiteY53" fmla="*/ 1706957 h 3482342"/>
              <a:gd name="connsiteX54" fmla="*/ 9381410 w 12192000"/>
              <a:gd name="connsiteY54" fmla="*/ 1718312 h 3482342"/>
              <a:gd name="connsiteX55" fmla="*/ 9365685 w 12192000"/>
              <a:gd name="connsiteY55" fmla="*/ 1724772 h 3482342"/>
              <a:gd name="connsiteX56" fmla="*/ 9278020 w 12192000"/>
              <a:gd name="connsiteY56" fmla="*/ 1741161 h 3482342"/>
              <a:gd name="connsiteX57" fmla="*/ 9217145 w 12192000"/>
              <a:gd name="connsiteY57" fmla="*/ 1771195 h 3482342"/>
              <a:gd name="connsiteX58" fmla="*/ 8955875 w 12192000"/>
              <a:gd name="connsiteY58" fmla="*/ 1796806 h 3482342"/>
              <a:gd name="connsiteX59" fmla="*/ 8648415 w 12192000"/>
              <a:gd name="connsiteY59" fmla="*/ 1878623 h 3482342"/>
              <a:gd name="connsiteX60" fmla="*/ 8495949 w 12192000"/>
              <a:gd name="connsiteY60" fmla="*/ 1902425 h 3482342"/>
              <a:gd name="connsiteX61" fmla="*/ 8236214 w 12192000"/>
              <a:gd name="connsiteY61" fmla="*/ 1909725 h 3482342"/>
              <a:gd name="connsiteX62" fmla="*/ 8132104 w 12192000"/>
              <a:gd name="connsiteY62" fmla="*/ 1895727 h 3482342"/>
              <a:gd name="connsiteX63" fmla="*/ 7918078 w 12192000"/>
              <a:gd name="connsiteY63" fmla="*/ 1862668 h 3482342"/>
              <a:gd name="connsiteX64" fmla="*/ 7817899 w 12192000"/>
              <a:gd name="connsiteY64" fmla="*/ 1862176 h 3482342"/>
              <a:gd name="connsiteX65" fmla="*/ 7768994 w 12192000"/>
              <a:gd name="connsiteY65" fmla="*/ 1855721 h 3482342"/>
              <a:gd name="connsiteX66" fmla="*/ 7618027 w 12192000"/>
              <a:gd name="connsiteY66" fmla="*/ 1830959 h 3482342"/>
              <a:gd name="connsiteX67" fmla="*/ 7449425 w 12192000"/>
              <a:gd name="connsiteY67" fmla="*/ 1810910 h 3482342"/>
              <a:gd name="connsiteX68" fmla="*/ 7342915 w 12192000"/>
              <a:gd name="connsiteY68" fmla="*/ 1819827 h 3482342"/>
              <a:gd name="connsiteX69" fmla="*/ 7255191 w 12192000"/>
              <a:gd name="connsiteY69" fmla="*/ 1834354 h 3482342"/>
              <a:gd name="connsiteX70" fmla="*/ 7131205 w 12192000"/>
              <a:gd name="connsiteY70" fmla="*/ 1845557 h 3482342"/>
              <a:gd name="connsiteX71" fmla="*/ 6941837 w 12192000"/>
              <a:gd name="connsiteY71" fmla="*/ 1840640 h 3482342"/>
              <a:gd name="connsiteX72" fmla="*/ 6837145 w 12192000"/>
              <a:gd name="connsiteY72" fmla="*/ 1870724 h 3482342"/>
              <a:gd name="connsiteX73" fmla="*/ 6753991 w 12192000"/>
              <a:gd name="connsiteY73" fmla="*/ 1860969 h 3482342"/>
              <a:gd name="connsiteX74" fmla="*/ 6727754 w 12192000"/>
              <a:gd name="connsiteY74" fmla="*/ 1882372 h 3482342"/>
              <a:gd name="connsiteX75" fmla="*/ 6723371 w 12192000"/>
              <a:gd name="connsiteY75" fmla="*/ 1886494 h 3482342"/>
              <a:gd name="connsiteX76" fmla="*/ 6702779 w 12192000"/>
              <a:gd name="connsiteY76" fmla="*/ 1893601 h 3482342"/>
              <a:gd name="connsiteX77" fmla="*/ 6686657 w 12192000"/>
              <a:gd name="connsiteY77" fmla="*/ 1907344 h 3482342"/>
              <a:gd name="connsiteX78" fmla="*/ 6651330 w 12192000"/>
              <a:gd name="connsiteY78" fmla="*/ 1922921 h 3482342"/>
              <a:gd name="connsiteX79" fmla="*/ 6622958 w 12192000"/>
              <a:gd name="connsiteY79" fmla="*/ 1936255 h 3482342"/>
              <a:gd name="connsiteX80" fmla="*/ 6522602 w 12192000"/>
              <a:gd name="connsiteY80" fmla="*/ 1954133 h 3482342"/>
              <a:gd name="connsiteX81" fmla="*/ 6444344 w 12192000"/>
              <a:gd name="connsiteY81" fmla="*/ 1969663 h 3482342"/>
              <a:gd name="connsiteX82" fmla="*/ 6409626 w 12192000"/>
              <a:gd name="connsiteY82" fmla="*/ 1978846 h 3482342"/>
              <a:gd name="connsiteX83" fmla="*/ 6333446 w 12192000"/>
              <a:gd name="connsiteY83" fmla="*/ 1997163 h 3482342"/>
              <a:gd name="connsiteX84" fmla="*/ 6294933 w 12192000"/>
              <a:gd name="connsiteY84" fmla="*/ 2019412 h 3482342"/>
              <a:gd name="connsiteX85" fmla="*/ 6238719 w 12192000"/>
              <a:gd name="connsiteY85" fmla="*/ 2042547 h 3482342"/>
              <a:gd name="connsiteX86" fmla="*/ 6187205 w 12192000"/>
              <a:gd name="connsiteY86" fmla="*/ 2060048 h 3482342"/>
              <a:gd name="connsiteX87" fmla="*/ 6138780 w 12192000"/>
              <a:gd name="connsiteY87" fmla="*/ 2081918 h 3482342"/>
              <a:gd name="connsiteX88" fmla="*/ 6120125 w 12192000"/>
              <a:gd name="connsiteY88" fmla="*/ 2109475 h 3482342"/>
              <a:gd name="connsiteX89" fmla="*/ 6056576 w 12192000"/>
              <a:gd name="connsiteY89" fmla="*/ 2120066 h 3482342"/>
              <a:gd name="connsiteX90" fmla="*/ 5993794 w 12192000"/>
              <a:gd name="connsiteY90" fmla="*/ 2122569 h 3482342"/>
              <a:gd name="connsiteX91" fmla="*/ 5943601 w 12192000"/>
              <a:gd name="connsiteY91" fmla="*/ 2137719 h 3482342"/>
              <a:gd name="connsiteX92" fmla="*/ 5898141 w 12192000"/>
              <a:gd name="connsiteY92" fmla="*/ 2144806 h 3482342"/>
              <a:gd name="connsiteX93" fmla="*/ 5855337 w 12192000"/>
              <a:gd name="connsiteY93" fmla="*/ 2137719 h 3482342"/>
              <a:gd name="connsiteX94" fmla="*/ 5817682 w 12192000"/>
              <a:gd name="connsiteY94" fmla="*/ 2157358 h 3482342"/>
              <a:gd name="connsiteX95" fmla="*/ 5735300 w 12192000"/>
              <a:gd name="connsiteY95" fmla="*/ 2158902 h 3482342"/>
              <a:gd name="connsiteX96" fmla="*/ 5591469 w 12192000"/>
              <a:gd name="connsiteY96" fmla="*/ 2178389 h 3482342"/>
              <a:gd name="connsiteX97" fmla="*/ 5505818 w 12192000"/>
              <a:gd name="connsiteY97" fmla="*/ 2194207 h 3482342"/>
              <a:gd name="connsiteX98" fmla="*/ 5452860 w 12192000"/>
              <a:gd name="connsiteY98" fmla="*/ 2180085 h 3482342"/>
              <a:gd name="connsiteX99" fmla="*/ 5414282 w 12192000"/>
              <a:gd name="connsiteY99" fmla="*/ 2183070 h 3482342"/>
              <a:gd name="connsiteX100" fmla="*/ 5368369 w 12192000"/>
              <a:gd name="connsiteY100" fmla="*/ 2204272 h 3482342"/>
              <a:gd name="connsiteX101" fmla="*/ 5336354 w 12192000"/>
              <a:gd name="connsiteY101" fmla="*/ 2218920 h 3482342"/>
              <a:gd name="connsiteX102" fmla="*/ 5291263 w 12192000"/>
              <a:gd name="connsiteY102" fmla="*/ 2239182 h 3482342"/>
              <a:gd name="connsiteX103" fmla="*/ 5255152 w 12192000"/>
              <a:gd name="connsiteY103" fmla="*/ 2247164 h 3482342"/>
              <a:gd name="connsiteX104" fmla="*/ 5233796 w 12192000"/>
              <a:gd name="connsiteY104" fmla="*/ 2268260 h 3482342"/>
              <a:gd name="connsiteX105" fmla="*/ 5212786 w 12192000"/>
              <a:gd name="connsiteY105" fmla="*/ 2296592 h 3482342"/>
              <a:gd name="connsiteX106" fmla="*/ 5173523 w 12192000"/>
              <a:gd name="connsiteY106" fmla="*/ 2309057 h 3482342"/>
              <a:gd name="connsiteX107" fmla="*/ 5123830 w 12192000"/>
              <a:gd name="connsiteY107" fmla="*/ 2307070 h 3482342"/>
              <a:gd name="connsiteX108" fmla="*/ 5065426 w 12192000"/>
              <a:gd name="connsiteY108" fmla="*/ 2324076 h 3482342"/>
              <a:gd name="connsiteX109" fmla="*/ 4975908 w 12192000"/>
              <a:gd name="connsiteY109" fmla="*/ 2364128 h 3482342"/>
              <a:gd name="connsiteX110" fmla="*/ 4913723 w 12192000"/>
              <a:gd name="connsiteY110" fmla="*/ 2385265 h 3482342"/>
              <a:gd name="connsiteX111" fmla="*/ 4746485 w 12192000"/>
              <a:gd name="connsiteY111" fmla="*/ 2451769 h 3482342"/>
              <a:gd name="connsiteX112" fmla="*/ 4681588 w 12192000"/>
              <a:gd name="connsiteY112" fmla="*/ 2467494 h 3482342"/>
              <a:gd name="connsiteX113" fmla="*/ 1783655 w 12192000"/>
              <a:gd name="connsiteY113" fmla="*/ 3163860 h 3482342"/>
              <a:gd name="connsiteX114" fmla="*/ 1325955 w 12192000"/>
              <a:gd name="connsiteY114" fmla="*/ 3176692 h 3482342"/>
              <a:gd name="connsiteX115" fmla="*/ 1190384 w 12192000"/>
              <a:gd name="connsiteY115" fmla="*/ 3203504 h 3482342"/>
              <a:gd name="connsiteX116" fmla="*/ 1094537 w 12192000"/>
              <a:gd name="connsiteY116" fmla="*/ 3229469 h 3482342"/>
              <a:gd name="connsiteX117" fmla="*/ 779276 w 12192000"/>
              <a:gd name="connsiteY117" fmla="*/ 3327290 h 3482342"/>
              <a:gd name="connsiteX118" fmla="*/ 600378 w 12192000"/>
              <a:gd name="connsiteY118" fmla="*/ 3335250 h 3482342"/>
              <a:gd name="connsiteX119" fmla="*/ 493457 w 12192000"/>
              <a:gd name="connsiteY119" fmla="*/ 3365044 h 3482342"/>
              <a:gd name="connsiteX120" fmla="*/ 349402 w 12192000"/>
              <a:gd name="connsiteY120" fmla="*/ 3380897 h 3482342"/>
              <a:gd name="connsiteX121" fmla="*/ 192183 w 12192000"/>
              <a:gd name="connsiteY121" fmla="*/ 3460075 h 3482342"/>
              <a:gd name="connsiteX122" fmla="*/ 46713 w 12192000"/>
              <a:gd name="connsiteY122" fmla="*/ 3462986 h 3482342"/>
              <a:gd name="connsiteX123" fmla="*/ 2765 w 12192000"/>
              <a:gd name="connsiteY123" fmla="*/ 3480770 h 3482342"/>
              <a:gd name="connsiteX124" fmla="*/ 0 w 12192000"/>
              <a:gd name="connsiteY124" fmla="*/ 3482342 h 3482342"/>
              <a:gd name="connsiteX125" fmla="*/ 0 w 12192000"/>
              <a:gd name="connsiteY12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64012 w 12192000"/>
              <a:gd name="connsiteY37" fmla="*/ 1391778 h 3482342"/>
              <a:gd name="connsiteX38" fmla="*/ 10405409 w 12192000"/>
              <a:gd name="connsiteY38" fmla="*/ 1422789 h 3482342"/>
              <a:gd name="connsiteX39" fmla="*/ 10370530 w 12192000"/>
              <a:gd name="connsiteY39" fmla="*/ 1441596 h 3482342"/>
              <a:gd name="connsiteX40" fmla="*/ 10314361 w 12192000"/>
              <a:gd name="connsiteY40" fmla="*/ 1466924 h 3482342"/>
              <a:gd name="connsiteX41" fmla="*/ 10264922 w 12192000"/>
              <a:gd name="connsiteY41" fmla="*/ 1472107 h 3482342"/>
              <a:gd name="connsiteX42" fmla="*/ 10201385 w 12192000"/>
              <a:gd name="connsiteY42" fmla="*/ 1477515 h 3482342"/>
              <a:gd name="connsiteX43" fmla="*/ 10120184 w 12192000"/>
              <a:gd name="connsiteY43" fmla="*/ 1466924 h 3482342"/>
              <a:gd name="connsiteX44" fmla="*/ 10058690 w 12192000"/>
              <a:gd name="connsiteY44" fmla="*/ 1474888 h 3482342"/>
              <a:gd name="connsiteX45" fmla="*/ 10004424 w 12192000"/>
              <a:gd name="connsiteY45" fmla="*/ 1489801 h 3482342"/>
              <a:gd name="connsiteX46" fmla="*/ 9999951 w 12192000"/>
              <a:gd name="connsiteY46" fmla="*/ 1499127 h 3482342"/>
              <a:gd name="connsiteX47" fmla="*/ 9845462 w 12192000"/>
              <a:gd name="connsiteY47" fmla="*/ 1548192 h 3482342"/>
              <a:gd name="connsiteX48" fmla="*/ 9736156 w 12192000"/>
              <a:gd name="connsiteY48" fmla="*/ 1581928 h 3482342"/>
              <a:gd name="connsiteX49" fmla="*/ 9693355 w 12192000"/>
              <a:gd name="connsiteY49" fmla="*/ 1602632 h 3482342"/>
              <a:gd name="connsiteX50" fmla="*/ 9664242 w 12192000"/>
              <a:gd name="connsiteY50" fmla="*/ 1622075 h 3482342"/>
              <a:gd name="connsiteX51" fmla="*/ 9579195 w 12192000"/>
              <a:gd name="connsiteY51" fmla="*/ 1648017 h 3482342"/>
              <a:gd name="connsiteX52" fmla="*/ 9433652 w 12192000"/>
              <a:gd name="connsiteY52" fmla="*/ 1681174 h 3482342"/>
              <a:gd name="connsiteX53" fmla="*/ 9403775 w 12192000"/>
              <a:gd name="connsiteY53" fmla="*/ 1690403 h 3482342"/>
              <a:gd name="connsiteX54" fmla="*/ 9382503 w 12192000"/>
              <a:gd name="connsiteY54" fmla="*/ 1706957 h 3482342"/>
              <a:gd name="connsiteX55" fmla="*/ 9381410 w 12192000"/>
              <a:gd name="connsiteY55" fmla="*/ 1718312 h 3482342"/>
              <a:gd name="connsiteX56" fmla="*/ 9365685 w 12192000"/>
              <a:gd name="connsiteY56" fmla="*/ 1724772 h 3482342"/>
              <a:gd name="connsiteX57" fmla="*/ 9278020 w 12192000"/>
              <a:gd name="connsiteY57" fmla="*/ 1741161 h 3482342"/>
              <a:gd name="connsiteX58" fmla="*/ 9217145 w 12192000"/>
              <a:gd name="connsiteY58" fmla="*/ 1771195 h 3482342"/>
              <a:gd name="connsiteX59" fmla="*/ 8955875 w 12192000"/>
              <a:gd name="connsiteY59" fmla="*/ 1796806 h 3482342"/>
              <a:gd name="connsiteX60" fmla="*/ 8648415 w 12192000"/>
              <a:gd name="connsiteY60" fmla="*/ 1878623 h 3482342"/>
              <a:gd name="connsiteX61" fmla="*/ 8495949 w 12192000"/>
              <a:gd name="connsiteY61" fmla="*/ 1902425 h 3482342"/>
              <a:gd name="connsiteX62" fmla="*/ 8236214 w 12192000"/>
              <a:gd name="connsiteY62" fmla="*/ 1909725 h 3482342"/>
              <a:gd name="connsiteX63" fmla="*/ 8132104 w 12192000"/>
              <a:gd name="connsiteY63" fmla="*/ 1895727 h 3482342"/>
              <a:gd name="connsiteX64" fmla="*/ 7918078 w 12192000"/>
              <a:gd name="connsiteY64" fmla="*/ 1862668 h 3482342"/>
              <a:gd name="connsiteX65" fmla="*/ 7817899 w 12192000"/>
              <a:gd name="connsiteY65" fmla="*/ 1862176 h 3482342"/>
              <a:gd name="connsiteX66" fmla="*/ 7768994 w 12192000"/>
              <a:gd name="connsiteY66" fmla="*/ 1855721 h 3482342"/>
              <a:gd name="connsiteX67" fmla="*/ 7618027 w 12192000"/>
              <a:gd name="connsiteY67" fmla="*/ 1830959 h 3482342"/>
              <a:gd name="connsiteX68" fmla="*/ 7449425 w 12192000"/>
              <a:gd name="connsiteY68" fmla="*/ 1810910 h 3482342"/>
              <a:gd name="connsiteX69" fmla="*/ 7342915 w 12192000"/>
              <a:gd name="connsiteY69" fmla="*/ 1819827 h 3482342"/>
              <a:gd name="connsiteX70" fmla="*/ 7255191 w 12192000"/>
              <a:gd name="connsiteY70" fmla="*/ 1834354 h 3482342"/>
              <a:gd name="connsiteX71" fmla="*/ 7131205 w 12192000"/>
              <a:gd name="connsiteY71" fmla="*/ 1845557 h 3482342"/>
              <a:gd name="connsiteX72" fmla="*/ 6941837 w 12192000"/>
              <a:gd name="connsiteY72" fmla="*/ 1840640 h 3482342"/>
              <a:gd name="connsiteX73" fmla="*/ 6837145 w 12192000"/>
              <a:gd name="connsiteY73" fmla="*/ 1870724 h 3482342"/>
              <a:gd name="connsiteX74" fmla="*/ 6753991 w 12192000"/>
              <a:gd name="connsiteY74" fmla="*/ 1860969 h 3482342"/>
              <a:gd name="connsiteX75" fmla="*/ 6727754 w 12192000"/>
              <a:gd name="connsiteY75" fmla="*/ 1882372 h 3482342"/>
              <a:gd name="connsiteX76" fmla="*/ 6723371 w 12192000"/>
              <a:gd name="connsiteY76" fmla="*/ 1886494 h 3482342"/>
              <a:gd name="connsiteX77" fmla="*/ 6702779 w 12192000"/>
              <a:gd name="connsiteY77" fmla="*/ 1893601 h 3482342"/>
              <a:gd name="connsiteX78" fmla="*/ 6686657 w 12192000"/>
              <a:gd name="connsiteY78" fmla="*/ 1907344 h 3482342"/>
              <a:gd name="connsiteX79" fmla="*/ 6651330 w 12192000"/>
              <a:gd name="connsiteY79" fmla="*/ 1922921 h 3482342"/>
              <a:gd name="connsiteX80" fmla="*/ 6622958 w 12192000"/>
              <a:gd name="connsiteY80" fmla="*/ 1936255 h 3482342"/>
              <a:gd name="connsiteX81" fmla="*/ 6522602 w 12192000"/>
              <a:gd name="connsiteY81" fmla="*/ 1954133 h 3482342"/>
              <a:gd name="connsiteX82" fmla="*/ 6444344 w 12192000"/>
              <a:gd name="connsiteY82" fmla="*/ 1969663 h 3482342"/>
              <a:gd name="connsiteX83" fmla="*/ 6409626 w 12192000"/>
              <a:gd name="connsiteY83" fmla="*/ 1978846 h 3482342"/>
              <a:gd name="connsiteX84" fmla="*/ 6333446 w 12192000"/>
              <a:gd name="connsiteY84" fmla="*/ 1997163 h 3482342"/>
              <a:gd name="connsiteX85" fmla="*/ 6294933 w 12192000"/>
              <a:gd name="connsiteY85" fmla="*/ 2019412 h 3482342"/>
              <a:gd name="connsiteX86" fmla="*/ 6238719 w 12192000"/>
              <a:gd name="connsiteY86" fmla="*/ 2042547 h 3482342"/>
              <a:gd name="connsiteX87" fmla="*/ 6187205 w 12192000"/>
              <a:gd name="connsiteY87" fmla="*/ 2060048 h 3482342"/>
              <a:gd name="connsiteX88" fmla="*/ 6138780 w 12192000"/>
              <a:gd name="connsiteY88" fmla="*/ 2081918 h 3482342"/>
              <a:gd name="connsiteX89" fmla="*/ 6120125 w 12192000"/>
              <a:gd name="connsiteY89" fmla="*/ 2109475 h 3482342"/>
              <a:gd name="connsiteX90" fmla="*/ 6056576 w 12192000"/>
              <a:gd name="connsiteY90" fmla="*/ 2120066 h 3482342"/>
              <a:gd name="connsiteX91" fmla="*/ 5993794 w 12192000"/>
              <a:gd name="connsiteY91" fmla="*/ 2122569 h 3482342"/>
              <a:gd name="connsiteX92" fmla="*/ 5943601 w 12192000"/>
              <a:gd name="connsiteY92" fmla="*/ 2137719 h 3482342"/>
              <a:gd name="connsiteX93" fmla="*/ 5898141 w 12192000"/>
              <a:gd name="connsiteY93" fmla="*/ 2144806 h 3482342"/>
              <a:gd name="connsiteX94" fmla="*/ 5855337 w 12192000"/>
              <a:gd name="connsiteY94" fmla="*/ 2137719 h 3482342"/>
              <a:gd name="connsiteX95" fmla="*/ 5817682 w 12192000"/>
              <a:gd name="connsiteY95" fmla="*/ 2157358 h 3482342"/>
              <a:gd name="connsiteX96" fmla="*/ 5735300 w 12192000"/>
              <a:gd name="connsiteY96" fmla="*/ 2158902 h 3482342"/>
              <a:gd name="connsiteX97" fmla="*/ 5591469 w 12192000"/>
              <a:gd name="connsiteY97" fmla="*/ 2178389 h 3482342"/>
              <a:gd name="connsiteX98" fmla="*/ 5505818 w 12192000"/>
              <a:gd name="connsiteY98" fmla="*/ 2194207 h 3482342"/>
              <a:gd name="connsiteX99" fmla="*/ 5452860 w 12192000"/>
              <a:gd name="connsiteY99" fmla="*/ 2180085 h 3482342"/>
              <a:gd name="connsiteX100" fmla="*/ 5414282 w 12192000"/>
              <a:gd name="connsiteY100" fmla="*/ 2183070 h 3482342"/>
              <a:gd name="connsiteX101" fmla="*/ 5368369 w 12192000"/>
              <a:gd name="connsiteY101" fmla="*/ 2204272 h 3482342"/>
              <a:gd name="connsiteX102" fmla="*/ 5336354 w 12192000"/>
              <a:gd name="connsiteY102" fmla="*/ 2218920 h 3482342"/>
              <a:gd name="connsiteX103" fmla="*/ 5291263 w 12192000"/>
              <a:gd name="connsiteY103" fmla="*/ 2239182 h 3482342"/>
              <a:gd name="connsiteX104" fmla="*/ 5255152 w 12192000"/>
              <a:gd name="connsiteY104" fmla="*/ 2247164 h 3482342"/>
              <a:gd name="connsiteX105" fmla="*/ 5233796 w 12192000"/>
              <a:gd name="connsiteY105" fmla="*/ 2268260 h 3482342"/>
              <a:gd name="connsiteX106" fmla="*/ 5212786 w 12192000"/>
              <a:gd name="connsiteY106" fmla="*/ 2296592 h 3482342"/>
              <a:gd name="connsiteX107" fmla="*/ 5173523 w 12192000"/>
              <a:gd name="connsiteY107" fmla="*/ 2309057 h 3482342"/>
              <a:gd name="connsiteX108" fmla="*/ 5123830 w 12192000"/>
              <a:gd name="connsiteY108" fmla="*/ 2307070 h 3482342"/>
              <a:gd name="connsiteX109" fmla="*/ 5065426 w 12192000"/>
              <a:gd name="connsiteY109" fmla="*/ 2324076 h 3482342"/>
              <a:gd name="connsiteX110" fmla="*/ 4975908 w 12192000"/>
              <a:gd name="connsiteY110" fmla="*/ 2364128 h 3482342"/>
              <a:gd name="connsiteX111" fmla="*/ 4913723 w 12192000"/>
              <a:gd name="connsiteY111" fmla="*/ 2385265 h 3482342"/>
              <a:gd name="connsiteX112" fmla="*/ 4746485 w 12192000"/>
              <a:gd name="connsiteY112" fmla="*/ 2451769 h 3482342"/>
              <a:gd name="connsiteX113" fmla="*/ 4681588 w 12192000"/>
              <a:gd name="connsiteY113" fmla="*/ 2467494 h 3482342"/>
              <a:gd name="connsiteX114" fmla="*/ 1783655 w 12192000"/>
              <a:gd name="connsiteY114" fmla="*/ 3163860 h 3482342"/>
              <a:gd name="connsiteX115" fmla="*/ 1325955 w 12192000"/>
              <a:gd name="connsiteY115" fmla="*/ 3176692 h 3482342"/>
              <a:gd name="connsiteX116" fmla="*/ 1190384 w 12192000"/>
              <a:gd name="connsiteY116" fmla="*/ 3203504 h 3482342"/>
              <a:gd name="connsiteX117" fmla="*/ 1094537 w 12192000"/>
              <a:gd name="connsiteY117" fmla="*/ 3229469 h 3482342"/>
              <a:gd name="connsiteX118" fmla="*/ 779276 w 12192000"/>
              <a:gd name="connsiteY118" fmla="*/ 3327290 h 3482342"/>
              <a:gd name="connsiteX119" fmla="*/ 600378 w 12192000"/>
              <a:gd name="connsiteY119" fmla="*/ 3335250 h 3482342"/>
              <a:gd name="connsiteX120" fmla="*/ 493457 w 12192000"/>
              <a:gd name="connsiteY120" fmla="*/ 3365044 h 3482342"/>
              <a:gd name="connsiteX121" fmla="*/ 349402 w 12192000"/>
              <a:gd name="connsiteY121" fmla="*/ 3380897 h 3482342"/>
              <a:gd name="connsiteX122" fmla="*/ 192183 w 12192000"/>
              <a:gd name="connsiteY122" fmla="*/ 3460075 h 3482342"/>
              <a:gd name="connsiteX123" fmla="*/ 46713 w 12192000"/>
              <a:gd name="connsiteY123" fmla="*/ 3462986 h 3482342"/>
              <a:gd name="connsiteX124" fmla="*/ 2765 w 12192000"/>
              <a:gd name="connsiteY124" fmla="*/ 3480770 h 3482342"/>
              <a:gd name="connsiteX125" fmla="*/ 0 w 12192000"/>
              <a:gd name="connsiteY125" fmla="*/ 3482342 h 3482342"/>
              <a:gd name="connsiteX126" fmla="*/ 0 w 12192000"/>
              <a:gd name="connsiteY12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64012 w 12192000"/>
              <a:gd name="connsiteY37" fmla="*/ 1391778 h 3482342"/>
              <a:gd name="connsiteX38" fmla="*/ 10405409 w 12192000"/>
              <a:gd name="connsiteY38" fmla="*/ 1422789 h 3482342"/>
              <a:gd name="connsiteX39" fmla="*/ 10370530 w 12192000"/>
              <a:gd name="connsiteY39" fmla="*/ 1441596 h 3482342"/>
              <a:gd name="connsiteX40" fmla="*/ 10300239 w 12192000"/>
              <a:gd name="connsiteY40" fmla="*/ 1456332 h 3482342"/>
              <a:gd name="connsiteX41" fmla="*/ 10264922 w 12192000"/>
              <a:gd name="connsiteY41" fmla="*/ 1472107 h 3482342"/>
              <a:gd name="connsiteX42" fmla="*/ 10201385 w 12192000"/>
              <a:gd name="connsiteY42" fmla="*/ 1477515 h 3482342"/>
              <a:gd name="connsiteX43" fmla="*/ 10120184 w 12192000"/>
              <a:gd name="connsiteY43" fmla="*/ 1466924 h 3482342"/>
              <a:gd name="connsiteX44" fmla="*/ 10058690 w 12192000"/>
              <a:gd name="connsiteY44" fmla="*/ 1474888 h 3482342"/>
              <a:gd name="connsiteX45" fmla="*/ 10004424 w 12192000"/>
              <a:gd name="connsiteY45" fmla="*/ 1489801 h 3482342"/>
              <a:gd name="connsiteX46" fmla="*/ 9999951 w 12192000"/>
              <a:gd name="connsiteY46" fmla="*/ 1499127 h 3482342"/>
              <a:gd name="connsiteX47" fmla="*/ 9845462 w 12192000"/>
              <a:gd name="connsiteY47" fmla="*/ 1548192 h 3482342"/>
              <a:gd name="connsiteX48" fmla="*/ 9736156 w 12192000"/>
              <a:gd name="connsiteY48" fmla="*/ 1581928 h 3482342"/>
              <a:gd name="connsiteX49" fmla="*/ 9693355 w 12192000"/>
              <a:gd name="connsiteY49" fmla="*/ 1602632 h 3482342"/>
              <a:gd name="connsiteX50" fmla="*/ 9664242 w 12192000"/>
              <a:gd name="connsiteY50" fmla="*/ 1622075 h 3482342"/>
              <a:gd name="connsiteX51" fmla="*/ 9579195 w 12192000"/>
              <a:gd name="connsiteY51" fmla="*/ 1648017 h 3482342"/>
              <a:gd name="connsiteX52" fmla="*/ 9433652 w 12192000"/>
              <a:gd name="connsiteY52" fmla="*/ 1681174 h 3482342"/>
              <a:gd name="connsiteX53" fmla="*/ 9403775 w 12192000"/>
              <a:gd name="connsiteY53" fmla="*/ 1690403 h 3482342"/>
              <a:gd name="connsiteX54" fmla="*/ 9382503 w 12192000"/>
              <a:gd name="connsiteY54" fmla="*/ 1706957 h 3482342"/>
              <a:gd name="connsiteX55" fmla="*/ 9381410 w 12192000"/>
              <a:gd name="connsiteY55" fmla="*/ 1718312 h 3482342"/>
              <a:gd name="connsiteX56" fmla="*/ 9365685 w 12192000"/>
              <a:gd name="connsiteY56" fmla="*/ 1724772 h 3482342"/>
              <a:gd name="connsiteX57" fmla="*/ 9278020 w 12192000"/>
              <a:gd name="connsiteY57" fmla="*/ 1741161 h 3482342"/>
              <a:gd name="connsiteX58" fmla="*/ 9217145 w 12192000"/>
              <a:gd name="connsiteY58" fmla="*/ 1771195 h 3482342"/>
              <a:gd name="connsiteX59" fmla="*/ 8955875 w 12192000"/>
              <a:gd name="connsiteY59" fmla="*/ 1796806 h 3482342"/>
              <a:gd name="connsiteX60" fmla="*/ 8648415 w 12192000"/>
              <a:gd name="connsiteY60" fmla="*/ 1878623 h 3482342"/>
              <a:gd name="connsiteX61" fmla="*/ 8495949 w 12192000"/>
              <a:gd name="connsiteY61" fmla="*/ 1902425 h 3482342"/>
              <a:gd name="connsiteX62" fmla="*/ 8236214 w 12192000"/>
              <a:gd name="connsiteY62" fmla="*/ 1909725 h 3482342"/>
              <a:gd name="connsiteX63" fmla="*/ 8132104 w 12192000"/>
              <a:gd name="connsiteY63" fmla="*/ 1895727 h 3482342"/>
              <a:gd name="connsiteX64" fmla="*/ 7918078 w 12192000"/>
              <a:gd name="connsiteY64" fmla="*/ 1862668 h 3482342"/>
              <a:gd name="connsiteX65" fmla="*/ 7817899 w 12192000"/>
              <a:gd name="connsiteY65" fmla="*/ 1862176 h 3482342"/>
              <a:gd name="connsiteX66" fmla="*/ 7768994 w 12192000"/>
              <a:gd name="connsiteY66" fmla="*/ 1855721 h 3482342"/>
              <a:gd name="connsiteX67" fmla="*/ 7618027 w 12192000"/>
              <a:gd name="connsiteY67" fmla="*/ 1830959 h 3482342"/>
              <a:gd name="connsiteX68" fmla="*/ 7449425 w 12192000"/>
              <a:gd name="connsiteY68" fmla="*/ 1810910 h 3482342"/>
              <a:gd name="connsiteX69" fmla="*/ 7342915 w 12192000"/>
              <a:gd name="connsiteY69" fmla="*/ 1819827 h 3482342"/>
              <a:gd name="connsiteX70" fmla="*/ 7255191 w 12192000"/>
              <a:gd name="connsiteY70" fmla="*/ 1834354 h 3482342"/>
              <a:gd name="connsiteX71" fmla="*/ 7131205 w 12192000"/>
              <a:gd name="connsiteY71" fmla="*/ 1845557 h 3482342"/>
              <a:gd name="connsiteX72" fmla="*/ 6941837 w 12192000"/>
              <a:gd name="connsiteY72" fmla="*/ 1840640 h 3482342"/>
              <a:gd name="connsiteX73" fmla="*/ 6837145 w 12192000"/>
              <a:gd name="connsiteY73" fmla="*/ 1870724 h 3482342"/>
              <a:gd name="connsiteX74" fmla="*/ 6753991 w 12192000"/>
              <a:gd name="connsiteY74" fmla="*/ 1860969 h 3482342"/>
              <a:gd name="connsiteX75" fmla="*/ 6727754 w 12192000"/>
              <a:gd name="connsiteY75" fmla="*/ 1882372 h 3482342"/>
              <a:gd name="connsiteX76" fmla="*/ 6723371 w 12192000"/>
              <a:gd name="connsiteY76" fmla="*/ 1886494 h 3482342"/>
              <a:gd name="connsiteX77" fmla="*/ 6702779 w 12192000"/>
              <a:gd name="connsiteY77" fmla="*/ 1893601 h 3482342"/>
              <a:gd name="connsiteX78" fmla="*/ 6686657 w 12192000"/>
              <a:gd name="connsiteY78" fmla="*/ 1907344 h 3482342"/>
              <a:gd name="connsiteX79" fmla="*/ 6651330 w 12192000"/>
              <a:gd name="connsiteY79" fmla="*/ 1922921 h 3482342"/>
              <a:gd name="connsiteX80" fmla="*/ 6622958 w 12192000"/>
              <a:gd name="connsiteY80" fmla="*/ 1936255 h 3482342"/>
              <a:gd name="connsiteX81" fmla="*/ 6522602 w 12192000"/>
              <a:gd name="connsiteY81" fmla="*/ 1954133 h 3482342"/>
              <a:gd name="connsiteX82" fmla="*/ 6444344 w 12192000"/>
              <a:gd name="connsiteY82" fmla="*/ 1969663 h 3482342"/>
              <a:gd name="connsiteX83" fmla="*/ 6409626 w 12192000"/>
              <a:gd name="connsiteY83" fmla="*/ 1978846 h 3482342"/>
              <a:gd name="connsiteX84" fmla="*/ 6333446 w 12192000"/>
              <a:gd name="connsiteY84" fmla="*/ 1997163 h 3482342"/>
              <a:gd name="connsiteX85" fmla="*/ 6294933 w 12192000"/>
              <a:gd name="connsiteY85" fmla="*/ 2019412 h 3482342"/>
              <a:gd name="connsiteX86" fmla="*/ 6238719 w 12192000"/>
              <a:gd name="connsiteY86" fmla="*/ 2042547 h 3482342"/>
              <a:gd name="connsiteX87" fmla="*/ 6187205 w 12192000"/>
              <a:gd name="connsiteY87" fmla="*/ 2060048 h 3482342"/>
              <a:gd name="connsiteX88" fmla="*/ 6138780 w 12192000"/>
              <a:gd name="connsiteY88" fmla="*/ 2081918 h 3482342"/>
              <a:gd name="connsiteX89" fmla="*/ 6120125 w 12192000"/>
              <a:gd name="connsiteY89" fmla="*/ 2109475 h 3482342"/>
              <a:gd name="connsiteX90" fmla="*/ 6056576 w 12192000"/>
              <a:gd name="connsiteY90" fmla="*/ 2120066 h 3482342"/>
              <a:gd name="connsiteX91" fmla="*/ 5993794 w 12192000"/>
              <a:gd name="connsiteY91" fmla="*/ 2122569 h 3482342"/>
              <a:gd name="connsiteX92" fmla="*/ 5943601 w 12192000"/>
              <a:gd name="connsiteY92" fmla="*/ 2137719 h 3482342"/>
              <a:gd name="connsiteX93" fmla="*/ 5898141 w 12192000"/>
              <a:gd name="connsiteY93" fmla="*/ 2144806 h 3482342"/>
              <a:gd name="connsiteX94" fmla="*/ 5855337 w 12192000"/>
              <a:gd name="connsiteY94" fmla="*/ 2137719 h 3482342"/>
              <a:gd name="connsiteX95" fmla="*/ 5817682 w 12192000"/>
              <a:gd name="connsiteY95" fmla="*/ 2157358 h 3482342"/>
              <a:gd name="connsiteX96" fmla="*/ 5735300 w 12192000"/>
              <a:gd name="connsiteY96" fmla="*/ 2158902 h 3482342"/>
              <a:gd name="connsiteX97" fmla="*/ 5591469 w 12192000"/>
              <a:gd name="connsiteY97" fmla="*/ 2178389 h 3482342"/>
              <a:gd name="connsiteX98" fmla="*/ 5505818 w 12192000"/>
              <a:gd name="connsiteY98" fmla="*/ 2194207 h 3482342"/>
              <a:gd name="connsiteX99" fmla="*/ 5452860 w 12192000"/>
              <a:gd name="connsiteY99" fmla="*/ 2180085 h 3482342"/>
              <a:gd name="connsiteX100" fmla="*/ 5414282 w 12192000"/>
              <a:gd name="connsiteY100" fmla="*/ 2183070 h 3482342"/>
              <a:gd name="connsiteX101" fmla="*/ 5368369 w 12192000"/>
              <a:gd name="connsiteY101" fmla="*/ 2204272 h 3482342"/>
              <a:gd name="connsiteX102" fmla="*/ 5336354 w 12192000"/>
              <a:gd name="connsiteY102" fmla="*/ 2218920 h 3482342"/>
              <a:gd name="connsiteX103" fmla="*/ 5291263 w 12192000"/>
              <a:gd name="connsiteY103" fmla="*/ 2239182 h 3482342"/>
              <a:gd name="connsiteX104" fmla="*/ 5255152 w 12192000"/>
              <a:gd name="connsiteY104" fmla="*/ 2247164 h 3482342"/>
              <a:gd name="connsiteX105" fmla="*/ 5233796 w 12192000"/>
              <a:gd name="connsiteY105" fmla="*/ 2268260 h 3482342"/>
              <a:gd name="connsiteX106" fmla="*/ 5212786 w 12192000"/>
              <a:gd name="connsiteY106" fmla="*/ 2296592 h 3482342"/>
              <a:gd name="connsiteX107" fmla="*/ 5173523 w 12192000"/>
              <a:gd name="connsiteY107" fmla="*/ 2309057 h 3482342"/>
              <a:gd name="connsiteX108" fmla="*/ 5123830 w 12192000"/>
              <a:gd name="connsiteY108" fmla="*/ 2307070 h 3482342"/>
              <a:gd name="connsiteX109" fmla="*/ 5065426 w 12192000"/>
              <a:gd name="connsiteY109" fmla="*/ 2324076 h 3482342"/>
              <a:gd name="connsiteX110" fmla="*/ 4975908 w 12192000"/>
              <a:gd name="connsiteY110" fmla="*/ 2364128 h 3482342"/>
              <a:gd name="connsiteX111" fmla="*/ 4913723 w 12192000"/>
              <a:gd name="connsiteY111" fmla="*/ 2385265 h 3482342"/>
              <a:gd name="connsiteX112" fmla="*/ 4746485 w 12192000"/>
              <a:gd name="connsiteY112" fmla="*/ 2451769 h 3482342"/>
              <a:gd name="connsiteX113" fmla="*/ 4681588 w 12192000"/>
              <a:gd name="connsiteY113" fmla="*/ 2467494 h 3482342"/>
              <a:gd name="connsiteX114" fmla="*/ 1783655 w 12192000"/>
              <a:gd name="connsiteY114" fmla="*/ 3163860 h 3482342"/>
              <a:gd name="connsiteX115" fmla="*/ 1325955 w 12192000"/>
              <a:gd name="connsiteY115" fmla="*/ 3176692 h 3482342"/>
              <a:gd name="connsiteX116" fmla="*/ 1190384 w 12192000"/>
              <a:gd name="connsiteY116" fmla="*/ 3203504 h 3482342"/>
              <a:gd name="connsiteX117" fmla="*/ 1094537 w 12192000"/>
              <a:gd name="connsiteY117" fmla="*/ 3229469 h 3482342"/>
              <a:gd name="connsiteX118" fmla="*/ 779276 w 12192000"/>
              <a:gd name="connsiteY118" fmla="*/ 3327290 h 3482342"/>
              <a:gd name="connsiteX119" fmla="*/ 600378 w 12192000"/>
              <a:gd name="connsiteY119" fmla="*/ 3335250 h 3482342"/>
              <a:gd name="connsiteX120" fmla="*/ 493457 w 12192000"/>
              <a:gd name="connsiteY120" fmla="*/ 3365044 h 3482342"/>
              <a:gd name="connsiteX121" fmla="*/ 349402 w 12192000"/>
              <a:gd name="connsiteY121" fmla="*/ 3380897 h 3482342"/>
              <a:gd name="connsiteX122" fmla="*/ 192183 w 12192000"/>
              <a:gd name="connsiteY122" fmla="*/ 3460075 h 3482342"/>
              <a:gd name="connsiteX123" fmla="*/ 46713 w 12192000"/>
              <a:gd name="connsiteY123" fmla="*/ 3462986 h 3482342"/>
              <a:gd name="connsiteX124" fmla="*/ 2765 w 12192000"/>
              <a:gd name="connsiteY124" fmla="*/ 3480770 h 3482342"/>
              <a:gd name="connsiteX125" fmla="*/ 0 w 12192000"/>
              <a:gd name="connsiteY125" fmla="*/ 3482342 h 3482342"/>
              <a:gd name="connsiteX126" fmla="*/ 0 w 12192000"/>
              <a:gd name="connsiteY12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64012 w 12192000"/>
              <a:gd name="connsiteY37" fmla="*/ 1391778 h 3482342"/>
              <a:gd name="connsiteX38" fmla="*/ 10405409 w 12192000"/>
              <a:gd name="connsiteY38" fmla="*/ 1422789 h 3482342"/>
              <a:gd name="connsiteX39" fmla="*/ 10370530 w 12192000"/>
              <a:gd name="connsiteY39" fmla="*/ 1441596 h 3482342"/>
              <a:gd name="connsiteX40" fmla="*/ 10300239 w 12192000"/>
              <a:gd name="connsiteY40" fmla="*/ 1456332 h 3482342"/>
              <a:gd name="connsiteX41" fmla="*/ 10264922 w 12192000"/>
              <a:gd name="connsiteY41" fmla="*/ 1472107 h 3482342"/>
              <a:gd name="connsiteX42" fmla="*/ 10201385 w 12192000"/>
              <a:gd name="connsiteY42" fmla="*/ 1477515 h 3482342"/>
              <a:gd name="connsiteX43" fmla="*/ 10151958 w 12192000"/>
              <a:gd name="connsiteY43" fmla="*/ 1477515 h 3482342"/>
              <a:gd name="connsiteX44" fmla="*/ 10120184 w 12192000"/>
              <a:gd name="connsiteY44" fmla="*/ 1466924 h 3482342"/>
              <a:gd name="connsiteX45" fmla="*/ 10058690 w 12192000"/>
              <a:gd name="connsiteY45" fmla="*/ 1474888 h 3482342"/>
              <a:gd name="connsiteX46" fmla="*/ 10004424 w 12192000"/>
              <a:gd name="connsiteY46" fmla="*/ 1489801 h 3482342"/>
              <a:gd name="connsiteX47" fmla="*/ 9999951 w 12192000"/>
              <a:gd name="connsiteY47" fmla="*/ 1499127 h 3482342"/>
              <a:gd name="connsiteX48" fmla="*/ 9845462 w 12192000"/>
              <a:gd name="connsiteY48" fmla="*/ 1548192 h 3482342"/>
              <a:gd name="connsiteX49" fmla="*/ 9736156 w 12192000"/>
              <a:gd name="connsiteY49" fmla="*/ 1581928 h 3482342"/>
              <a:gd name="connsiteX50" fmla="*/ 9693355 w 12192000"/>
              <a:gd name="connsiteY50" fmla="*/ 1602632 h 3482342"/>
              <a:gd name="connsiteX51" fmla="*/ 9664242 w 12192000"/>
              <a:gd name="connsiteY51" fmla="*/ 1622075 h 3482342"/>
              <a:gd name="connsiteX52" fmla="*/ 9579195 w 12192000"/>
              <a:gd name="connsiteY52" fmla="*/ 1648017 h 3482342"/>
              <a:gd name="connsiteX53" fmla="*/ 9433652 w 12192000"/>
              <a:gd name="connsiteY53" fmla="*/ 1681174 h 3482342"/>
              <a:gd name="connsiteX54" fmla="*/ 9403775 w 12192000"/>
              <a:gd name="connsiteY54" fmla="*/ 1690403 h 3482342"/>
              <a:gd name="connsiteX55" fmla="*/ 9382503 w 12192000"/>
              <a:gd name="connsiteY55" fmla="*/ 1706957 h 3482342"/>
              <a:gd name="connsiteX56" fmla="*/ 9381410 w 12192000"/>
              <a:gd name="connsiteY56" fmla="*/ 1718312 h 3482342"/>
              <a:gd name="connsiteX57" fmla="*/ 9365685 w 12192000"/>
              <a:gd name="connsiteY57" fmla="*/ 1724772 h 3482342"/>
              <a:gd name="connsiteX58" fmla="*/ 9278020 w 12192000"/>
              <a:gd name="connsiteY58" fmla="*/ 1741161 h 3482342"/>
              <a:gd name="connsiteX59" fmla="*/ 9217145 w 12192000"/>
              <a:gd name="connsiteY59" fmla="*/ 1771195 h 3482342"/>
              <a:gd name="connsiteX60" fmla="*/ 8955875 w 12192000"/>
              <a:gd name="connsiteY60" fmla="*/ 1796806 h 3482342"/>
              <a:gd name="connsiteX61" fmla="*/ 8648415 w 12192000"/>
              <a:gd name="connsiteY61" fmla="*/ 1878623 h 3482342"/>
              <a:gd name="connsiteX62" fmla="*/ 8495949 w 12192000"/>
              <a:gd name="connsiteY62" fmla="*/ 1902425 h 3482342"/>
              <a:gd name="connsiteX63" fmla="*/ 8236214 w 12192000"/>
              <a:gd name="connsiteY63" fmla="*/ 1909725 h 3482342"/>
              <a:gd name="connsiteX64" fmla="*/ 8132104 w 12192000"/>
              <a:gd name="connsiteY64" fmla="*/ 1895727 h 3482342"/>
              <a:gd name="connsiteX65" fmla="*/ 7918078 w 12192000"/>
              <a:gd name="connsiteY65" fmla="*/ 1862668 h 3482342"/>
              <a:gd name="connsiteX66" fmla="*/ 7817899 w 12192000"/>
              <a:gd name="connsiteY66" fmla="*/ 1862176 h 3482342"/>
              <a:gd name="connsiteX67" fmla="*/ 7768994 w 12192000"/>
              <a:gd name="connsiteY67" fmla="*/ 1855721 h 3482342"/>
              <a:gd name="connsiteX68" fmla="*/ 7618027 w 12192000"/>
              <a:gd name="connsiteY68" fmla="*/ 1830959 h 3482342"/>
              <a:gd name="connsiteX69" fmla="*/ 7449425 w 12192000"/>
              <a:gd name="connsiteY69" fmla="*/ 1810910 h 3482342"/>
              <a:gd name="connsiteX70" fmla="*/ 7342915 w 12192000"/>
              <a:gd name="connsiteY70" fmla="*/ 1819827 h 3482342"/>
              <a:gd name="connsiteX71" fmla="*/ 7255191 w 12192000"/>
              <a:gd name="connsiteY71" fmla="*/ 1834354 h 3482342"/>
              <a:gd name="connsiteX72" fmla="*/ 7131205 w 12192000"/>
              <a:gd name="connsiteY72" fmla="*/ 1845557 h 3482342"/>
              <a:gd name="connsiteX73" fmla="*/ 6941837 w 12192000"/>
              <a:gd name="connsiteY73" fmla="*/ 1840640 h 3482342"/>
              <a:gd name="connsiteX74" fmla="*/ 6837145 w 12192000"/>
              <a:gd name="connsiteY74" fmla="*/ 1870724 h 3482342"/>
              <a:gd name="connsiteX75" fmla="*/ 6753991 w 12192000"/>
              <a:gd name="connsiteY75" fmla="*/ 1860969 h 3482342"/>
              <a:gd name="connsiteX76" fmla="*/ 6727754 w 12192000"/>
              <a:gd name="connsiteY76" fmla="*/ 1882372 h 3482342"/>
              <a:gd name="connsiteX77" fmla="*/ 6723371 w 12192000"/>
              <a:gd name="connsiteY77" fmla="*/ 1886494 h 3482342"/>
              <a:gd name="connsiteX78" fmla="*/ 6702779 w 12192000"/>
              <a:gd name="connsiteY78" fmla="*/ 1893601 h 3482342"/>
              <a:gd name="connsiteX79" fmla="*/ 6686657 w 12192000"/>
              <a:gd name="connsiteY79" fmla="*/ 1907344 h 3482342"/>
              <a:gd name="connsiteX80" fmla="*/ 6651330 w 12192000"/>
              <a:gd name="connsiteY80" fmla="*/ 1922921 h 3482342"/>
              <a:gd name="connsiteX81" fmla="*/ 6622958 w 12192000"/>
              <a:gd name="connsiteY81" fmla="*/ 1936255 h 3482342"/>
              <a:gd name="connsiteX82" fmla="*/ 6522602 w 12192000"/>
              <a:gd name="connsiteY82" fmla="*/ 1954133 h 3482342"/>
              <a:gd name="connsiteX83" fmla="*/ 6444344 w 12192000"/>
              <a:gd name="connsiteY83" fmla="*/ 1969663 h 3482342"/>
              <a:gd name="connsiteX84" fmla="*/ 6409626 w 12192000"/>
              <a:gd name="connsiteY84" fmla="*/ 1978846 h 3482342"/>
              <a:gd name="connsiteX85" fmla="*/ 6333446 w 12192000"/>
              <a:gd name="connsiteY85" fmla="*/ 1997163 h 3482342"/>
              <a:gd name="connsiteX86" fmla="*/ 6294933 w 12192000"/>
              <a:gd name="connsiteY86" fmla="*/ 2019412 h 3482342"/>
              <a:gd name="connsiteX87" fmla="*/ 6238719 w 12192000"/>
              <a:gd name="connsiteY87" fmla="*/ 2042547 h 3482342"/>
              <a:gd name="connsiteX88" fmla="*/ 6187205 w 12192000"/>
              <a:gd name="connsiteY88" fmla="*/ 2060048 h 3482342"/>
              <a:gd name="connsiteX89" fmla="*/ 6138780 w 12192000"/>
              <a:gd name="connsiteY89" fmla="*/ 2081918 h 3482342"/>
              <a:gd name="connsiteX90" fmla="*/ 6120125 w 12192000"/>
              <a:gd name="connsiteY90" fmla="*/ 2109475 h 3482342"/>
              <a:gd name="connsiteX91" fmla="*/ 6056576 w 12192000"/>
              <a:gd name="connsiteY91" fmla="*/ 2120066 h 3482342"/>
              <a:gd name="connsiteX92" fmla="*/ 5993794 w 12192000"/>
              <a:gd name="connsiteY92" fmla="*/ 2122569 h 3482342"/>
              <a:gd name="connsiteX93" fmla="*/ 5943601 w 12192000"/>
              <a:gd name="connsiteY93" fmla="*/ 2137719 h 3482342"/>
              <a:gd name="connsiteX94" fmla="*/ 5898141 w 12192000"/>
              <a:gd name="connsiteY94" fmla="*/ 2144806 h 3482342"/>
              <a:gd name="connsiteX95" fmla="*/ 5855337 w 12192000"/>
              <a:gd name="connsiteY95" fmla="*/ 2137719 h 3482342"/>
              <a:gd name="connsiteX96" fmla="*/ 5817682 w 12192000"/>
              <a:gd name="connsiteY96" fmla="*/ 2157358 h 3482342"/>
              <a:gd name="connsiteX97" fmla="*/ 5735300 w 12192000"/>
              <a:gd name="connsiteY97" fmla="*/ 2158902 h 3482342"/>
              <a:gd name="connsiteX98" fmla="*/ 5591469 w 12192000"/>
              <a:gd name="connsiteY98" fmla="*/ 2178389 h 3482342"/>
              <a:gd name="connsiteX99" fmla="*/ 5505818 w 12192000"/>
              <a:gd name="connsiteY99" fmla="*/ 2194207 h 3482342"/>
              <a:gd name="connsiteX100" fmla="*/ 5452860 w 12192000"/>
              <a:gd name="connsiteY100" fmla="*/ 2180085 h 3482342"/>
              <a:gd name="connsiteX101" fmla="*/ 5414282 w 12192000"/>
              <a:gd name="connsiteY101" fmla="*/ 2183070 h 3482342"/>
              <a:gd name="connsiteX102" fmla="*/ 5368369 w 12192000"/>
              <a:gd name="connsiteY102" fmla="*/ 2204272 h 3482342"/>
              <a:gd name="connsiteX103" fmla="*/ 5336354 w 12192000"/>
              <a:gd name="connsiteY103" fmla="*/ 2218920 h 3482342"/>
              <a:gd name="connsiteX104" fmla="*/ 5291263 w 12192000"/>
              <a:gd name="connsiteY104" fmla="*/ 2239182 h 3482342"/>
              <a:gd name="connsiteX105" fmla="*/ 5255152 w 12192000"/>
              <a:gd name="connsiteY105" fmla="*/ 2247164 h 3482342"/>
              <a:gd name="connsiteX106" fmla="*/ 5233796 w 12192000"/>
              <a:gd name="connsiteY106" fmla="*/ 2268260 h 3482342"/>
              <a:gd name="connsiteX107" fmla="*/ 5212786 w 12192000"/>
              <a:gd name="connsiteY107" fmla="*/ 2296592 h 3482342"/>
              <a:gd name="connsiteX108" fmla="*/ 5173523 w 12192000"/>
              <a:gd name="connsiteY108" fmla="*/ 2309057 h 3482342"/>
              <a:gd name="connsiteX109" fmla="*/ 5123830 w 12192000"/>
              <a:gd name="connsiteY109" fmla="*/ 2307070 h 3482342"/>
              <a:gd name="connsiteX110" fmla="*/ 5065426 w 12192000"/>
              <a:gd name="connsiteY110" fmla="*/ 2324076 h 3482342"/>
              <a:gd name="connsiteX111" fmla="*/ 4975908 w 12192000"/>
              <a:gd name="connsiteY111" fmla="*/ 2364128 h 3482342"/>
              <a:gd name="connsiteX112" fmla="*/ 4913723 w 12192000"/>
              <a:gd name="connsiteY112" fmla="*/ 2385265 h 3482342"/>
              <a:gd name="connsiteX113" fmla="*/ 4746485 w 12192000"/>
              <a:gd name="connsiteY113" fmla="*/ 2451769 h 3482342"/>
              <a:gd name="connsiteX114" fmla="*/ 4681588 w 12192000"/>
              <a:gd name="connsiteY114" fmla="*/ 2467494 h 3482342"/>
              <a:gd name="connsiteX115" fmla="*/ 1783655 w 12192000"/>
              <a:gd name="connsiteY115" fmla="*/ 3163860 h 3482342"/>
              <a:gd name="connsiteX116" fmla="*/ 1325955 w 12192000"/>
              <a:gd name="connsiteY116" fmla="*/ 3176692 h 3482342"/>
              <a:gd name="connsiteX117" fmla="*/ 1190384 w 12192000"/>
              <a:gd name="connsiteY117" fmla="*/ 3203504 h 3482342"/>
              <a:gd name="connsiteX118" fmla="*/ 1094537 w 12192000"/>
              <a:gd name="connsiteY118" fmla="*/ 3229469 h 3482342"/>
              <a:gd name="connsiteX119" fmla="*/ 779276 w 12192000"/>
              <a:gd name="connsiteY119" fmla="*/ 3327290 h 3482342"/>
              <a:gd name="connsiteX120" fmla="*/ 600378 w 12192000"/>
              <a:gd name="connsiteY120" fmla="*/ 3335250 h 3482342"/>
              <a:gd name="connsiteX121" fmla="*/ 493457 w 12192000"/>
              <a:gd name="connsiteY121" fmla="*/ 3365044 h 3482342"/>
              <a:gd name="connsiteX122" fmla="*/ 349402 w 12192000"/>
              <a:gd name="connsiteY122" fmla="*/ 3380897 h 3482342"/>
              <a:gd name="connsiteX123" fmla="*/ 192183 w 12192000"/>
              <a:gd name="connsiteY123" fmla="*/ 3460075 h 3482342"/>
              <a:gd name="connsiteX124" fmla="*/ 46713 w 12192000"/>
              <a:gd name="connsiteY124" fmla="*/ 3462986 h 3482342"/>
              <a:gd name="connsiteX125" fmla="*/ 2765 w 12192000"/>
              <a:gd name="connsiteY125" fmla="*/ 3480770 h 3482342"/>
              <a:gd name="connsiteX126" fmla="*/ 0 w 12192000"/>
              <a:gd name="connsiteY126" fmla="*/ 3482342 h 3482342"/>
              <a:gd name="connsiteX127" fmla="*/ 0 w 12192000"/>
              <a:gd name="connsiteY12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64012 w 12192000"/>
              <a:gd name="connsiteY37" fmla="*/ 1391778 h 3482342"/>
              <a:gd name="connsiteX38" fmla="*/ 10405409 w 12192000"/>
              <a:gd name="connsiteY38" fmla="*/ 1422789 h 3482342"/>
              <a:gd name="connsiteX39" fmla="*/ 10370530 w 12192000"/>
              <a:gd name="connsiteY39" fmla="*/ 1441596 h 3482342"/>
              <a:gd name="connsiteX40" fmla="*/ 10300239 w 12192000"/>
              <a:gd name="connsiteY40" fmla="*/ 1456332 h 3482342"/>
              <a:gd name="connsiteX41" fmla="*/ 10264922 w 12192000"/>
              <a:gd name="connsiteY41" fmla="*/ 1472107 h 3482342"/>
              <a:gd name="connsiteX42" fmla="*/ 10229629 w 12192000"/>
              <a:gd name="connsiteY42" fmla="*/ 1470454 h 3482342"/>
              <a:gd name="connsiteX43" fmla="*/ 10201385 w 12192000"/>
              <a:gd name="connsiteY43" fmla="*/ 1477515 h 3482342"/>
              <a:gd name="connsiteX44" fmla="*/ 10151958 w 12192000"/>
              <a:gd name="connsiteY44" fmla="*/ 1477515 h 3482342"/>
              <a:gd name="connsiteX45" fmla="*/ 10120184 w 12192000"/>
              <a:gd name="connsiteY45" fmla="*/ 1466924 h 3482342"/>
              <a:gd name="connsiteX46" fmla="*/ 10058690 w 12192000"/>
              <a:gd name="connsiteY46" fmla="*/ 1474888 h 3482342"/>
              <a:gd name="connsiteX47" fmla="*/ 10004424 w 12192000"/>
              <a:gd name="connsiteY47" fmla="*/ 1489801 h 3482342"/>
              <a:gd name="connsiteX48" fmla="*/ 9999951 w 12192000"/>
              <a:gd name="connsiteY48" fmla="*/ 1499127 h 3482342"/>
              <a:gd name="connsiteX49" fmla="*/ 9845462 w 12192000"/>
              <a:gd name="connsiteY49" fmla="*/ 1548192 h 3482342"/>
              <a:gd name="connsiteX50" fmla="*/ 9736156 w 12192000"/>
              <a:gd name="connsiteY50" fmla="*/ 1581928 h 3482342"/>
              <a:gd name="connsiteX51" fmla="*/ 9693355 w 12192000"/>
              <a:gd name="connsiteY51" fmla="*/ 1602632 h 3482342"/>
              <a:gd name="connsiteX52" fmla="*/ 9664242 w 12192000"/>
              <a:gd name="connsiteY52" fmla="*/ 1622075 h 3482342"/>
              <a:gd name="connsiteX53" fmla="*/ 9579195 w 12192000"/>
              <a:gd name="connsiteY53" fmla="*/ 1648017 h 3482342"/>
              <a:gd name="connsiteX54" fmla="*/ 9433652 w 12192000"/>
              <a:gd name="connsiteY54" fmla="*/ 1681174 h 3482342"/>
              <a:gd name="connsiteX55" fmla="*/ 9403775 w 12192000"/>
              <a:gd name="connsiteY55" fmla="*/ 1690403 h 3482342"/>
              <a:gd name="connsiteX56" fmla="*/ 9382503 w 12192000"/>
              <a:gd name="connsiteY56" fmla="*/ 1706957 h 3482342"/>
              <a:gd name="connsiteX57" fmla="*/ 9381410 w 12192000"/>
              <a:gd name="connsiteY57" fmla="*/ 1718312 h 3482342"/>
              <a:gd name="connsiteX58" fmla="*/ 9365685 w 12192000"/>
              <a:gd name="connsiteY58" fmla="*/ 1724772 h 3482342"/>
              <a:gd name="connsiteX59" fmla="*/ 9278020 w 12192000"/>
              <a:gd name="connsiteY59" fmla="*/ 1741161 h 3482342"/>
              <a:gd name="connsiteX60" fmla="*/ 9217145 w 12192000"/>
              <a:gd name="connsiteY60" fmla="*/ 1771195 h 3482342"/>
              <a:gd name="connsiteX61" fmla="*/ 8955875 w 12192000"/>
              <a:gd name="connsiteY61" fmla="*/ 1796806 h 3482342"/>
              <a:gd name="connsiteX62" fmla="*/ 8648415 w 12192000"/>
              <a:gd name="connsiteY62" fmla="*/ 1878623 h 3482342"/>
              <a:gd name="connsiteX63" fmla="*/ 8495949 w 12192000"/>
              <a:gd name="connsiteY63" fmla="*/ 1902425 h 3482342"/>
              <a:gd name="connsiteX64" fmla="*/ 8236214 w 12192000"/>
              <a:gd name="connsiteY64" fmla="*/ 1909725 h 3482342"/>
              <a:gd name="connsiteX65" fmla="*/ 8132104 w 12192000"/>
              <a:gd name="connsiteY65" fmla="*/ 1895727 h 3482342"/>
              <a:gd name="connsiteX66" fmla="*/ 7918078 w 12192000"/>
              <a:gd name="connsiteY66" fmla="*/ 1862668 h 3482342"/>
              <a:gd name="connsiteX67" fmla="*/ 7817899 w 12192000"/>
              <a:gd name="connsiteY67" fmla="*/ 1862176 h 3482342"/>
              <a:gd name="connsiteX68" fmla="*/ 7768994 w 12192000"/>
              <a:gd name="connsiteY68" fmla="*/ 1855721 h 3482342"/>
              <a:gd name="connsiteX69" fmla="*/ 7618027 w 12192000"/>
              <a:gd name="connsiteY69" fmla="*/ 1830959 h 3482342"/>
              <a:gd name="connsiteX70" fmla="*/ 7449425 w 12192000"/>
              <a:gd name="connsiteY70" fmla="*/ 1810910 h 3482342"/>
              <a:gd name="connsiteX71" fmla="*/ 7342915 w 12192000"/>
              <a:gd name="connsiteY71" fmla="*/ 1819827 h 3482342"/>
              <a:gd name="connsiteX72" fmla="*/ 7255191 w 12192000"/>
              <a:gd name="connsiteY72" fmla="*/ 1834354 h 3482342"/>
              <a:gd name="connsiteX73" fmla="*/ 7131205 w 12192000"/>
              <a:gd name="connsiteY73" fmla="*/ 1845557 h 3482342"/>
              <a:gd name="connsiteX74" fmla="*/ 6941837 w 12192000"/>
              <a:gd name="connsiteY74" fmla="*/ 1840640 h 3482342"/>
              <a:gd name="connsiteX75" fmla="*/ 6837145 w 12192000"/>
              <a:gd name="connsiteY75" fmla="*/ 1870724 h 3482342"/>
              <a:gd name="connsiteX76" fmla="*/ 6753991 w 12192000"/>
              <a:gd name="connsiteY76" fmla="*/ 1860969 h 3482342"/>
              <a:gd name="connsiteX77" fmla="*/ 6727754 w 12192000"/>
              <a:gd name="connsiteY77" fmla="*/ 1882372 h 3482342"/>
              <a:gd name="connsiteX78" fmla="*/ 6723371 w 12192000"/>
              <a:gd name="connsiteY78" fmla="*/ 1886494 h 3482342"/>
              <a:gd name="connsiteX79" fmla="*/ 6702779 w 12192000"/>
              <a:gd name="connsiteY79" fmla="*/ 1893601 h 3482342"/>
              <a:gd name="connsiteX80" fmla="*/ 6686657 w 12192000"/>
              <a:gd name="connsiteY80" fmla="*/ 1907344 h 3482342"/>
              <a:gd name="connsiteX81" fmla="*/ 6651330 w 12192000"/>
              <a:gd name="connsiteY81" fmla="*/ 1922921 h 3482342"/>
              <a:gd name="connsiteX82" fmla="*/ 6622958 w 12192000"/>
              <a:gd name="connsiteY82" fmla="*/ 1936255 h 3482342"/>
              <a:gd name="connsiteX83" fmla="*/ 6522602 w 12192000"/>
              <a:gd name="connsiteY83" fmla="*/ 1954133 h 3482342"/>
              <a:gd name="connsiteX84" fmla="*/ 6444344 w 12192000"/>
              <a:gd name="connsiteY84" fmla="*/ 1969663 h 3482342"/>
              <a:gd name="connsiteX85" fmla="*/ 6409626 w 12192000"/>
              <a:gd name="connsiteY85" fmla="*/ 1978846 h 3482342"/>
              <a:gd name="connsiteX86" fmla="*/ 6333446 w 12192000"/>
              <a:gd name="connsiteY86" fmla="*/ 1997163 h 3482342"/>
              <a:gd name="connsiteX87" fmla="*/ 6294933 w 12192000"/>
              <a:gd name="connsiteY87" fmla="*/ 2019412 h 3482342"/>
              <a:gd name="connsiteX88" fmla="*/ 6238719 w 12192000"/>
              <a:gd name="connsiteY88" fmla="*/ 2042547 h 3482342"/>
              <a:gd name="connsiteX89" fmla="*/ 6187205 w 12192000"/>
              <a:gd name="connsiteY89" fmla="*/ 2060048 h 3482342"/>
              <a:gd name="connsiteX90" fmla="*/ 6138780 w 12192000"/>
              <a:gd name="connsiteY90" fmla="*/ 2081918 h 3482342"/>
              <a:gd name="connsiteX91" fmla="*/ 6120125 w 12192000"/>
              <a:gd name="connsiteY91" fmla="*/ 2109475 h 3482342"/>
              <a:gd name="connsiteX92" fmla="*/ 6056576 w 12192000"/>
              <a:gd name="connsiteY92" fmla="*/ 2120066 h 3482342"/>
              <a:gd name="connsiteX93" fmla="*/ 5993794 w 12192000"/>
              <a:gd name="connsiteY93" fmla="*/ 2122569 h 3482342"/>
              <a:gd name="connsiteX94" fmla="*/ 5943601 w 12192000"/>
              <a:gd name="connsiteY94" fmla="*/ 2137719 h 3482342"/>
              <a:gd name="connsiteX95" fmla="*/ 5898141 w 12192000"/>
              <a:gd name="connsiteY95" fmla="*/ 2144806 h 3482342"/>
              <a:gd name="connsiteX96" fmla="*/ 5855337 w 12192000"/>
              <a:gd name="connsiteY96" fmla="*/ 2137719 h 3482342"/>
              <a:gd name="connsiteX97" fmla="*/ 5817682 w 12192000"/>
              <a:gd name="connsiteY97" fmla="*/ 2157358 h 3482342"/>
              <a:gd name="connsiteX98" fmla="*/ 5735300 w 12192000"/>
              <a:gd name="connsiteY98" fmla="*/ 2158902 h 3482342"/>
              <a:gd name="connsiteX99" fmla="*/ 5591469 w 12192000"/>
              <a:gd name="connsiteY99" fmla="*/ 2178389 h 3482342"/>
              <a:gd name="connsiteX100" fmla="*/ 5505818 w 12192000"/>
              <a:gd name="connsiteY100" fmla="*/ 2194207 h 3482342"/>
              <a:gd name="connsiteX101" fmla="*/ 5452860 w 12192000"/>
              <a:gd name="connsiteY101" fmla="*/ 2180085 h 3482342"/>
              <a:gd name="connsiteX102" fmla="*/ 5414282 w 12192000"/>
              <a:gd name="connsiteY102" fmla="*/ 2183070 h 3482342"/>
              <a:gd name="connsiteX103" fmla="*/ 5368369 w 12192000"/>
              <a:gd name="connsiteY103" fmla="*/ 2204272 h 3482342"/>
              <a:gd name="connsiteX104" fmla="*/ 5336354 w 12192000"/>
              <a:gd name="connsiteY104" fmla="*/ 2218920 h 3482342"/>
              <a:gd name="connsiteX105" fmla="*/ 5291263 w 12192000"/>
              <a:gd name="connsiteY105" fmla="*/ 2239182 h 3482342"/>
              <a:gd name="connsiteX106" fmla="*/ 5255152 w 12192000"/>
              <a:gd name="connsiteY106" fmla="*/ 2247164 h 3482342"/>
              <a:gd name="connsiteX107" fmla="*/ 5233796 w 12192000"/>
              <a:gd name="connsiteY107" fmla="*/ 2268260 h 3482342"/>
              <a:gd name="connsiteX108" fmla="*/ 5212786 w 12192000"/>
              <a:gd name="connsiteY108" fmla="*/ 2296592 h 3482342"/>
              <a:gd name="connsiteX109" fmla="*/ 5173523 w 12192000"/>
              <a:gd name="connsiteY109" fmla="*/ 2309057 h 3482342"/>
              <a:gd name="connsiteX110" fmla="*/ 5123830 w 12192000"/>
              <a:gd name="connsiteY110" fmla="*/ 2307070 h 3482342"/>
              <a:gd name="connsiteX111" fmla="*/ 5065426 w 12192000"/>
              <a:gd name="connsiteY111" fmla="*/ 2324076 h 3482342"/>
              <a:gd name="connsiteX112" fmla="*/ 4975908 w 12192000"/>
              <a:gd name="connsiteY112" fmla="*/ 2364128 h 3482342"/>
              <a:gd name="connsiteX113" fmla="*/ 4913723 w 12192000"/>
              <a:gd name="connsiteY113" fmla="*/ 2385265 h 3482342"/>
              <a:gd name="connsiteX114" fmla="*/ 4746485 w 12192000"/>
              <a:gd name="connsiteY114" fmla="*/ 2451769 h 3482342"/>
              <a:gd name="connsiteX115" fmla="*/ 4681588 w 12192000"/>
              <a:gd name="connsiteY115" fmla="*/ 2467494 h 3482342"/>
              <a:gd name="connsiteX116" fmla="*/ 1783655 w 12192000"/>
              <a:gd name="connsiteY116" fmla="*/ 3163860 h 3482342"/>
              <a:gd name="connsiteX117" fmla="*/ 1325955 w 12192000"/>
              <a:gd name="connsiteY117" fmla="*/ 3176692 h 3482342"/>
              <a:gd name="connsiteX118" fmla="*/ 1190384 w 12192000"/>
              <a:gd name="connsiteY118" fmla="*/ 3203504 h 3482342"/>
              <a:gd name="connsiteX119" fmla="*/ 1094537 w 12192000"/>
              <a:gd name="connsiteY119" fmla="*/ 3229469 h 3482342"/>
              <a:gd name="connsiteX120" fmla="*/ 779276 w 12192000"/>
              <a:gd name="connsiteY120" fmla="*/ 3327290 h 3482342"/>
              <a:gd name="connsiteX121" fmla="*/ 600378 w 12192000"/>
              <a:gd name="connsiteY121" fmla="*/ 3335250 h 3482342"/>
              <a:gd name="connsiteX122" fmla="*/ 493457 w 12192000"/>
              <a:gd name="connsiteY122" fmla="*/ 3365044 h 3482342"/>
              <a:gd name="connsiteX123" fmla="*/ 349402 w 12192000"/>
              <a:gd name="connsiteY123" fmla="*/ 3380897 h 3482342"/>
              <a:gd name="connsiteX124" fmla="*/ 192183 w 12192000"/>
              <a:gd name="connsiteY124" fmla="*/ 3460075 h 3482342"/>
              <a:gd name="connsiteX125" fmla="*/ 46713 w 12192000"/>
              <a:gd name="connsiteY125" fmla="*/ 3462986 h 3482342"/>
              <a:gd name="connsiteX126" fmla="*/ 2765 w 12192000"/>
              <a:gd name="connsiteY126" fmla="*/ 3480770 h 3482342"/>
              <a:gd name="connsiteX127" fmla="*/ 0 w 12192000"/>
              <a:gd name="connsiteY127" fmla="*/ 3482342 h 3482342"/>
              <a:gd name="connsiteX128" fmla="*/ 0 w 12192000"/>
              <a:gd name="connsiteY12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13263 w 12192000"/>
              <a:gd name="connsiteY36" fmla="*/ 1350756 h 3482342"/>
              <a:gd name="connsiteX37" fmla="*/ 10487356 w 12192000"/>
              <a:gd name="connsiteY37" fmla="*/ 1385722 h 3482342"/>
              <a:gd name="connsiteX38" fmla="*/ 10464012 w 12192000"/>
              <a:gd name="connsiteY38" fmla="*/ 1391778 h 3482342"/>
              <a:gd name="connsiteX39" fmla="*/ 10405409 w 12192000"/>
              <a:gd name="connsiteY39" fmla="*/ 1422789 h 3482342"/>
              <a:gd name="connsiteX40" fmla="*/ 10370530 w 12192000"/>
              <a:gd name="connsiteY40" fmla="*/ 1441596 h 3482342"/>
              <a:gd name="connsiteX41" fmla="*/ 10300239 w 12192000"/>
              <a:gd name="connsiteY41" fmla="*/ 1456332 h 3482342"/>
              <a:gd name="connsiteX42" fmla="*/ 10264922 w 12192000"/>
              <a:gd name="connsiteY42" fmla="*/ 1472107 h 3482342"/>
              <a:gd name="connsiteX43" fmla="*/ 10229629 w 12192000"/>
              <a:gd name="connsiteY43" fmla="*/ 1470454 h 3482342"/>
              <a:gd name="connsiteX44" fmla="*/ 10201385 w 12192000"/>
              <a:gd name="connsiteY44" fmla="*/ 1477515 h 3482342"/>
              <a:gd name="connsiteX45" fmla="*/ 10151958 w 12192000"/>
              <a:gd name="connsiteY45" fmla="*/ 1477515 h 3482342"/>
              <a:gd name="connsiteX46" fmla="*/ 10120184 w 12192000"/>
              <a:gd name="connsiteY46" fmla="*/ 1466924 h 3482342"/>
              <a:gd name="connsiteX47" fmla="*/ 10058690 w 12192000"/>
              <a:gd name="connsiteY47" fmla="*/ 1474888 h 3482342"/>
              <a:gd name="connsiteX48" fmla="*/ 10004424 w 12192000"/>
              <a:gd name="connsiteY48" fmla="*/ 1489801 h 3482342"/>
              <a:gd name="connsiteX49" fmla="*/ 9999951 w 12192000"/>
              <a:gd name="connsiteY49" fmla="*/ 1499127 h 3482342"/>
              <a:gd name="connsiteX50" fmla="*/ 9845462 w 12192000"/>
              <a:gd name="connsiteY50" fmla="*/ 1548192 h 3482342"/>
              <a:gd name="connsiteX51" fmla="*/ 9736156 w 12192000"/>
              <a:gd name="connsiteY51" fmla="*/ 1581928 h 3482342"/>
              <a:gd name="connsiteX52" fmla="*/ 9693355 w 12192000"/>
              <a:gd name="connsiteY52" fmla="*/ 1602632 h 3482342"/>
              <a:gd name="connsiteX53" fmla="*/ 9664242 w 12192000"/>
              <a:gd name="connsiteY53" fmla="*/ 1622075 h 3482342"/>
              <a:gd name="connsiteX54" fmla="*/ 9579195 w 12192000"/>
              <a:gd name="connsiteY54" fmla="*/ 1648017 h 3482342"/>
              <a:gd name="connsiteX55" fmla="*/ 9433652 w 12192000"/>
              <a:gd name="connsiteY55" fmla="*/ 1681174 h 3482342"/>
              <a:gd name="connsiteX56" fmla="*/ 9403775 w 12192000"/>
              <a:gd name="connsiteY56" fmla="*/ 1690403 h 3482342"/>
              <a:gd name="connsiteX57" fmla="*/ 9382503 w 12192000"/>
              <a:gd name="connsiteY57" fmla="*/ 1706957 h 3482342"/>
              <a:gd name="connsiteX58" fmla="*/ 9381410 w 12192000"/>
              <a:gd name="connsiteY58" fmla="*/ 1718312 h 3482342"/>
              <a:gd name="connsiteX59" fmla="*/ 9365685 w 12192000"/>
              <a:gd name="connsiteY59" fmla="*/ 1724772 h 3482342"/>
              <a:gd name="connsiteX60" fmla="*/ 9278020 w 12192000"/>
              <a:gd name="connsiteY60" fmla="*/ 1741161 h 3482342"/>
              <a:gd name="connsiteX61" fmla="*/ 9217145 w 12192000"/>
              <a:gd name="connsiteY61" fmla="*/ 1771195 h 3482342"/>
              <a:gd name="connsiteX62" fmla="*/ 8955875 w 12192000"/>
              <a:gd name="connsiteY62" fmla="*/ 1796806 h 3482342"/>
              <a:gd name="connsiteX63" fmla="*/ 8648415 w 12192000"/>
              <a:gd name="connsiteY63" fmla="*/ 1878623 h 3482342"/>
              <a:gd name="connsiteX64" fmla="*/ 8495949 w 12192000"/>
              <a:gd name="connsiteY64" fmla="*/ 1902425 h 3482342"/>
              <a:gd name="connsiteX65" fmla="*/ 8236214 w 12192000"/>
              <a:gd name="connsiteY65" fmla="*/ 1909725 h 3482342"/>
              <a:gd name="connsiteX66" fmla="*/ 8132104 w 12192000"/>
              <a:gd name="connsiteY66" fmla="*/ 1895727 h 3482342"/>
              <a:gd name="connsiteX67" fmla="*/ 7918078 w 12192000"/>
              <a:gd name="connsiteY67" fmla="*/ 1862668 h 3482342"/>
              <a:gd name="connsiteX68" fmla="*/ 7817899 w 12192000"/>
              <a:gd name="connsiteY68" fmla="*/ 1862176 h 3482342"/>
              <a:gd name="connsiteX69" fmla="*/ 7768994 w 12192000"/>
              <a:gd name="connsiteY69" fmla="*/ 1855721 h 3482342"/>
              <a:gd name="connsiteX70" fmla="*/ 7618027 w 12192000"/>
              <a:gd name="connsiteY70" fmla="*/ 1830959 h 3482342"/>
              <a:gd name="connsiteX71" fmla="*/ 7449425 w 12192000"/>
              <a:gd name="connsiteY71" fmla="*/ 1810910 h 3482342"/>
              <a:gd name="connsiteX72" fmla="*/ 7342915 w 12192000"/>
              <a:gd name="connsiteY72" fmla="*/ 1819827 h 3482342"/>
              <a:gd name="connsiteX73" fmla="*/ 7255191 w 12192000"/>
              <a:gd name="connsiteY73" fmla="*/ 1834354 h 3482342"/>
              <a:gd name="connsiteX74" fmla="*/ 7131205 w 12192000"/>
              <a:gd name="connsiteY74" fmla="*/ 1845557 h 3482342"/>
              <a:gd name="connsiteX75" fmla="*/ 6941837 w 12192000"/>
              <a:gd name="connsiteY75" fmla="*/ 1840640 h 3482342"/>
              <a:gd name="connsiteX76" fmla="*/ 6837145 w 12192000"/>
              <a:gd name="connsiteY76" fmla="*/ 1870724 h 3482342"/>
              <a:gd name="connsiteX77" fmla="*/ 6753991 w 12192000"/>
              <a:gd name="connsiteY77" fmla="*/ 1860969 h 3482342"/>
              <a:gd name="connsiteX78" fmla="*/ 6727754 w 12192000"/>
              <a:gd name="connsiteY78" fmla="*/ 1882372 h 3482342"/>
              <a:gd name="connsiteX79" fmla="*/ 6723371 w 12192000"/>
              <a:gd name="connsiteY79" fmla="*/ 1886494 h 3482342"/>
              <a:gd name="connsiteX80" fmla="*/ 6702779 w 12192000"/>
              <a:gd name="connsiteY80" fmla="*/ 1893601 h 3482342"/>
              <a:gd name="connsiteX81" fmla="*/ 6686657 w 12192000"/>
              <a:gd name="connsiteY81" fmla="*/ 1907344 h 3482342"/>
              <a:gd name="connsiteX82" fmla="*/ 6651330 w 12192000"/>
              <a:gd name="connsiteY82" fmla="*/ 1922921 h 3482342"/>
              <a:gd name="connsiteX83" fmla="*/ 6622958 w 12192000"/>
              <a:gd name="connsiteY83" fmla="*/ 1936255 h 3482342"/>
              <a:gd name="connsiteX84" fmla="*/ 6522602 w 12192000"/>
              <a:gd name="connsiteY84" fmla="*/ 1954133 h 3482342"/>
              <a:gd name="connsiteX85" fmla="*/ 6444344 w 12192000"/>
              <a:gd name="connsiteY85" fmla="*/ 1969663 h 3482342"/>
              <a:gd name="connsiteX86" fmla="*/ 6409626 w 12192000"/>
              <a:gd name="connsiteY86" fmla="*/ 1978846 h 3482342"/>
              <a:gd name="connsiteX87" fmla="*/ 6333446 w 12192000"/>
              <a:gd name="connsiteY87" fmla="*/ 1997163 h 3482342"/>
              <a:gd name="connsiteX88" fmla="*/ 6294933 w 12192000"/>
              <a:gd name="connsiteY88" fmla="*/ 2019412 h 3482342"/>
              <a:gd name="connsiteX89" fmla="*/ 6238719 w 12192000"/>
              <a:gd name="connsiteY89" fmla="*/ 2042547 h 3482342"/>
              <a:gd name="connsiteX90" fmla="*/ 6187205 w 12192000"/>
              <a:gd name="connsiteY90" fmla="*/ 2060048 h 3482342"/>
              <a:gd name="connsiteX91" fmla="*/ 6138780 w 12192000"/>
              <a:gd name="connsiteY91" fmla="*/ 2081918 h 3482342"/>
              <a:gd name="connsiteX92" fmla="*/ 6120125 w 12192000"/>
              <a:gd name="connsiteY92" fmla="*/ 2109475 h 3482342"/>
              <a:gd name="connsiteX93" fmla="*/ 6056576 w 12192000"/>
              <a:gd name="connsiteY93" fmla="*/ 2120066 h 3482342"/>
              <a:gd name="connsiteX94" fmla="*/ 5993794 w 12192000"/>
              <a:gd name="connsiteY94" fmla="*/ 2122569 h 3482342"/>
              <a:gd name="connsiteX95" fmla="*/ 5943601 w 12192000"/>
              <a:gd name="connsiteY95" fmla="*/ 2137719 h 3482342"/>
              <a:gd name="connsiteX96" fmla="*/ 5898141 w 12192000"/>
              <a:gd name="connsiteY96" fmla="*/ 2144806 h 3482342"/>
              <a:gd name="connsiteX97" fmla="*/ 5855337 w 12192000"/>
              <a:gd name="connsiteY97" fmla="*/ 2137719 h 3482342"/>
              <a:gd name="connsiteX98" fmla="*/ 5817682 w 12192000"/>
              <a:gd name="connsiteY98" fmla="*/ 2157358 h 3482342"/>
              <a:gd name="connsiteX99" fmla="*/ 5735300 w 12192000"/>
              <a:gd name="connsiteY99" fmla="*/ 2158902 h 3482342"/>
              <a:gd name="connsiteX100" fmla="*/ 5591469 w 12192000"/>
              <a:gd name="connsiteY100" fmla="*/ 2178389 h 3482342"/>
              <a:gd name="connsiteX101" fmla="*/ 5505818 w 12192000"/>
              <a:gd name="connsiteY101" fmla="*/ 2194207 h 3482342"/>
              <a:gd name="connsiteX102" fmla="*/ 5452860 w 12192000"/>
              <a:gd name="connsiteY102" fmla="*/ 2180085 h 3482342"/>
              <a:gd name="connsiteX103" fmla="*/ 5414282 w 12192000"/>
              <a:gd name="connsiteY103" fmla="*/ 2183070 h 3482342"/>
              <a:gd name="connsiteX104" fmla="*/ 5368369 w 12192000"/>
              <a:gd name="connsiteY104" fmla="*/ 2204272 h 3482342"/>
              <a:gd name="connsiteX105" fmla="*/ 5336354 w 12192000"/>
              <a:gd name="connsiteY105" fmla="*/ 2218920 h 3482342"/>
              <a:gd name="connsiteX106" fmla="*/ 5291263 w 12192000"/>
              <a:gd name="connsiteY106" fmla="*/ 2239182 h 3482342"/>
              <a:gd name="connsiteX107" fmla="*/ 5255152 w 12192000"/>
              <a:gd name="connsiteY107" fmla="*/ 2247164 h 3482342"/>
              <a:gd name="connsiteX108" fmla="*/ 5233796 w 12192000"/>
              <a:gd name="connsiteY108" fmla="*/ 2268260 h 3482342"/>
              <a:gd name="connsiteX109" fmla="*/ 5212786 w 12192000"/>
              <a:gd name="connsiteY109" fmla="*/ 2296592 h 3482342"/>
              <a:gd name="connsiteX110" fmla="*/ 5173523 w 12192000"/>
              <a:gd name="connsiteY110" fmla="*/ 2309057 h 3482342"/>
              <a:gd name="connsiteX111" fmla="*/ 5123830 w 12192000"/>
              <a:gd name="connsiteY111" fmla="*/ 2307070 h 3482342"/>
              <a:gd name="connsiteX112" fmla="*/ 5065426 w 12192000"/>
              <a:gd name="connsiteY112" fmla="*/ 2324076 h 3482342"/>
              <a:gd name="connsiteX113" fmla="*/ 4975908 w 12192000"/>
              <a:gd name="connsiteY113" fmla="*/ 2364128 h 3482342"/>
              <a:gd name="connsiteX114" fmla="*/ 4913723 w 12192000"/>
              <a:gd name="connsiteY114" fmla="*/ 2385265 h 3482342"/>
              <a:gd name="connsiteX115" fmla="*/ 4746485 w 12192000"/>
              <a:gd name="connsiteY115" fmla="*/ 2451769 h 3482342"/>
              <a:gd name="connsiteX116" fmla="*/ 4681588 w 12192000"/>
              <a:gd name="connsiteY116" fmla="*/ 2467494 h 3482342"/>
              <a:gd name="connsiteX117" fmla="*/ 1783655 w 12192000"/>
              <a:gd name="connsiteY117" fmla="*/ 3163860 h 3482342"/>
              <a:gd name="connsiteX118" fmla="*/ 1325955 w 12192000"/>
              <a:gd name="connsiteY118" fmla="*/ 3176692 h 3482342"/>
              <a:gd name="connsiteX119" fmla="*/ 1190384 w 12192000"/>
              <a:gd name="connsiteY119" fmla="*/ 3203504 h 3482342"/>
              <a:gd name="connsiteX120" fmla="*/ 1094537 w 12192000"/>
              <a:gd name="connsiteY120" fmla="*/ 3229469 h 3482342"/>
              <a:gd name="connsiteX121" fmla="*/ 779276 w 12192000"/>
              <a:gd name="connsiteY121" fmla="*/ 3327290 h 3482342"/>
              <a:gd name="connsiteX122" fmla="*/ 600378 w 12192000"/>
              <a:gd name="connsiteY122" fmla="*/ 3335250 h 3482342"/>
              <a:gd name="connsiteX123" fmla="*/ 493457 w 12192000"/>
              <a:gd name="connsiteY123" fmla="*/ 3365044 h 3482342"/>
              <a:gd name="connsiteX124" fmla="*/ 349402 w 12192000"/>
              <a:gd name="connsiteY124" fmla="*/ 3380897 h 3482342"/>
              <a:gd name="connsiteX125" fmla="*/ 192183 w 12192000"/>
              <a:gd name="connsiteY125" fmla="*/ 3460075 h 3482342"/>
              <a:gd name="connsiteX126" fmla="*/ 46713 w 12192000"/>
              <a:gd name="connsiteY126" fmla="*/ 3462986 h 3482342"/>
              <a:gd name="connsiteX127" fmla="*/ 2765 w 12192000"/>
              <a:gd name="connsiteY127" fmla="*/ 3480770 h 3482342"/>
              <a:gd name="connsiteX128" fmla="*/ 0 w 12192000"/>
              <a:gd name="connsiteY128" fmla="*/ 3482342 h 3482342"/>
              <a:gd name="connsiteX129" fmla="*/ 0 w 12192000"/>
              <a:gd name="connsiteY12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40314 w 12192000"/>
              <a:gd name="connsiteY36" fmla="*/ 1343356 h 3482342"/>
              <a:gd name="connsiteX37" fmla="*/ 10513263 w 12192000"/>
              <a:gd name="connsiteY37" fmla="*/ 1350756 h 3482342"/>
              <a:gd name="connsiteX38" fmla="*/ 10487356 w 12192000"/>
              <a:gd name="connsiteY38" fmla="*/ 1385722 h 3482342"/>
              <a:gd name="connsiteX39" fmla="*/ 10464012 w 12192000"/>
              <a:gd name="connsiteY39" fmla="*/ 1391778 h 3482342"/>
              <a:gd name="connsiteX40" fmla="*/ 10405409 w 12192000"/>
              <a:gd name="connsiteY40" fmla="*/ 1422789 h 3482342"/>
              <a:gd name="connsiteX41" fmla="*/ 10370530 w 12192000"/>
              <a:gd name="connsiteY41" fmla="*/ 1441596 h 3482342"/>
              <a:gd name="connsiteX42" fmla="*/ 10300239 w 12192000"/>
              <a:gd name="connsiteY42" fmla="*/ 1456332 h 3482342"/>
              <a:gd name="connsiteX43" fmla="*/ 10264922 w 12192000"/>
              <a:gd name="connsiteY43" fmla="*/ 1472107 h 3482342"/>
              <a:gd name="connsiteX44" fmla="*/ 10229629 w 12192000"/>
              <a:gd name="connsiteY44" fmla="*/ 1470454 h 3482342"/>
              <a:gd name="connsiteX45" fmla="*/ 10201385 w 12192000"/>
              <a:gd name="connsiteY45" fmla="*/ 1477515 h 3482342"/>
              <a:gd name="connsiteX46" fmla="*/ 10151958 w 12192000"/>
              <a:gd name="connsiteY46" fmla="*/ 1477515 h 3482342"/>
              <a:gd name="connsiteX47" fmla="*/ 10120184 w 12192000"/>
              <a:gd name="connsiteY47" fmla="*/ 1466924 h 3482342"/>
              <a:gd name="connsiteX48" fmla="*/ 10058690 w 12192000"/>
              <a:gd name="connsiteY48" fmla="*/ 1474888 h 3482342"/>
              <a:gd name="connsiteX49" fmla="*/ 10004424 w 12192000"/>
              <a:gd name="connsiteY49" fmla="*/ 1489801 h 3482342"/>
              <a:gd name="connsiteX50" fmla="*/ 9999951 w 12192000"/>
              <a:gd name="connsiteY50" fmla="*/ 1499127 h 3482342"/>
              <a:gd name="connsiteX51" fmla="*/ 9845462 w 12192000"/>
              <a:gd name="connsiteY51" fmla="*/ 1548192 h 3482342"/>
              <a:gd name="connsiteX52" fmla="*/ 9736156 w 12192000"/>
              <a:gd name="connsiteY52" fmla="*/ 1581928 h 3482342"/>
              <a:gd name="connsiteX53" fmla="*/ 9693355 w 12192000"/>
              <a:gd name="connsiteY53" fmla="*/ 1602632 h 3482342"/>
              <a:gd name="connsiteX54" fmla="*/ 9664242 w 12192000"/>
              <a:gd name="connsiteY54" fmla="*/ 1622075 h 3482342"/>
              <a:gd name="connsiteX55" fmla="*/ 9579195 w 12192000"/>
              <a:gd name="connsiteY55" fmla="*/ 1648017 h 3482342"/>
              <a:gd name="connsiteX56" fmla="*/ 9433652 w 12192000"/>
              <a:gd name="connsiteY56" fmla="*/ 1681174 h 3482342"/>
              <a:gd name="connsiteX57" fmla="*/ 9403775 w 12192000"/>
              <a:gd name="connsiteY57" fmla="*/ 1690403 h 3482342"/>
              <a:gd name="connsiteX58" fmla="*/ 9382503 w 12192000"/>
              <a:gd name="connsiteY58" fmla="*/ 1706957 h 3482342"/>
              <a:gd name="connsiteX59" fmla="*/ 9381410 w 12192000"/>
              <a:gd name="connsiteY59" fmla="*/ 1718312 h 3482342"/>
              <a:gd name="connsiteX60" fmla="*/ 9365685 w 12192000"/>
              <a:gd name="connsiteY60" fmla="*/ 1724772 h 3482342"/>
              <a:gd name="connsiteX61" fmla="*/ 9278020 w 12192000"/>
              <a:gd name="connsiteY61" fmla="*/ 1741161 h 3482342"/>
              <a:gd name="connsiteX62" fmla="*/ 9217145 w 12192000"/>
              <a:gd name="connsiteY62" fmla="*/ 1771195 h 3482342"/>
              <a:gd name="connsiteX63" fmla="*/ 8955875 w 12192000"/>
              <a:gd name="connsiteY63" fmla="*/ 1796806 h 3482342"/>
              <a:gd name="connsiteX64" fmla="*/ 8648415 w 12192000"/>
              <a:gd name="connsiteY64" fmla="*/ 1878623 h 3482342"/>
              <a:gd name="connsiteX65" fmla="*/ 8495949 w 12192000"/>
              <a:gd name="connsiteY65" fmla="*/ 1902425 h 3482342"/>
              <a:gd name="connsiteX66" fmla="*/ 8236214 w 12192000"/>
              <a:gd name="connsiteY66" fmla="*/ 1909725 h 3482342"/>
              <a:gd name="connsiteX67" fmla="*/ 8132104 w 12192000"/>
              <a:gd name="connsiteY67" fmla="*/ 1895727 h 3482342"/>
              <a:gd name="connsiteX68" fmla="*/ 7918078 w 12192000"/>
              <a:gd name="connsiteY68" fmla="*/ 1862668 h 3482342"/>
              <a:gd name="connsiteX69" fmla="*/ 7817899 w 12192000"/>
              <a:gd name="connsiteY69" fmla="*/ 1862176 h 3482342"/>
              <a:gd name="connsiteX70" fmla="*/ 7768994 w 12192000"/>
              <a:gd name="connsiteY70" fmla="*/ 1855721 h 3482342"/>
              <a:gd name="connsiteX71" fmla="*/ 7618027 w 12192000"/>
              <a:gd name="connsiteY71" fmla="*/ 1830959 h 3482342"/>
              <a:gd name="connsiteX72" fmla="*/ 7449425 w 12192000"/>
              <a:gd name="connsiteY72" fmla="*/ 1810910 h 3482342"/>
              <a:gd name="connsiteX73" fmla="*/ 7342915 w 12192000"/>
              <a:gd name="connsiteY73" fmla="*/ 1819827 h 3482342"/>
              <a:gd name="connsiteX74" fmla="*/ 7255191 w 12192000"/>
              <a:gd name="connsiteY74" fmla="*/ 1834354 h 3482342"/>
              <a:gd name="connsiteX75" fmla="*/ 7131205 w 12192000"/>
              <a:gd name="connsiteY75" fmla="*/ 1845557 h 3482342"/>
              <a:gd name="connsiteX76" fmla="*/ 6941837 w 12192000"/>
              <a:gd name="connsiteY76" fmla="*/ 1840640 h 3482342"/>
              <a:gd name="connsiteX77" fmla="*/ 6837145 w 12192000"/>
              <a:gd name="connsiteY77" fmla="*/ 1870724 h 3482342"/>
              <a:gd name="connsiteX78" fmla="*/ 6753991 w 12192000"/>
              <a:gd name="connsiteY78" fmla="*/ 1860969 h 3482342"/>
              <a:gd name="connsiteX79" fmla="*/ 6727754 w 12192000"/>
              <a:gd name="connsiteY79" fmla="*/ 1882372 h 3482342"/>
              <a:gd name="connsiteX80" fmla="*/ 6723371 w 12192000"/>
              <a:gd name="connsiteY80" fmla="*/ 1886494 h 3482342"/>
              <a:gd name="connsiteX81" fmla="*/ 6702779 w 12192000"/>
              <a:gd name="connsiteY81" fmla="*/ 1893601 h 3482342"/>
              <a:gd name="connsiteX82" fmla="*/ 6686657 w 12192000"/>
              <a:gd name="connsiteY82" fmla="*/ 1907344 h 3482342"/>
              <a:gd name="connsiteX83" fmla="*/ 6651330 w 12192000"/>
              <a:gd name="connsiteY83" fmla="*/ 1922921 h 3482342"/>
              <a:gd name="connsiteX84" fmla="*/ 6622958 w 12192000"/>
              <a:gd name="connsiteY84" fmla="*/ 1936255 h 3482342"/>
              <a:gd name="connsiteX85" fmla="*/ 6522602 w 12192000"/>
              <a:gd name="connsiteY85" fmla="*/ 1954133 h 3482342"/>
              <a:gd name="connsiteX86" fmla="*/ 6444344 w 12192000"/>
              <a:gd name="connsiteY86" fmla="*/ 1969663 h 3482342"/>
              <a:gd name="connsiteX87" fmla="*/ 6409626 w 12192000"/>
              <a:gd name="connsiteY87" fmla="*/ 1978846 h 3482342"/>
              <a:gd name="connsiteX88" fmla="*/ 6333446 w 12192000"/>
              <a:gd name="connsiteY88" fmla="*/ 1997163 h 3482342"/>
              <a:gd name="connsiteX89" fmla="*/ 6294933 w 12192000"/>
              <a:gd name="connsiteY89" fmla="*/ 2019412 h 3482342"/>
              <a:gd name="connsiteX90" fmla="*/ 6238719 w 12192000"/>
              <a:gd name="connsiteY90" fmla="*/ 2042547 h 3482342"/>
              <a:gd name="connsiteX91" fmla="*/ 6187205 w 12192000"/>
              <a:gd name="connsiteY91" fmla="*/ 2060048 h 3482342"/>
              <a:gd name="connsiteX92" fmla="*/ 6138780 w 12192000"/>
              <a:gd name="connsiteY92" fmla="*/ 2081918 h 3482342"/>
              <a:gd name="connsiteX93" fmla="*/ 6120125 w 12192000"/>
              <a:gd name="connsiteY93" fmla="*/ 2109475 h 3482342"/>
              <a:gd name="connsiteX94" fmla="*/ 6056576 w 12192000"/>
              <a:gd name="connsiteY94" fmla="*/ 2120066 h 3482342"/>
              <a:gd name="connsiteX95" fmla="*/ 5993794 w 12192000"/>
              <a:gd name="connsiteY95" fmla="*/ 2122569 h 3482342"/>
              <a:gd name="connsiteX96" fmla="*/ 5943601 w 12192000"/>
              <a:gd name="connsiteY96" fmla="*/ 2137719 h 3482342"/>
              <a:gd name="connsiteX97" fmla="*/ 5898141 w 12192000"/>
              <a:gd name="connsiteY97" fmla="*/ 2144806 h 3482342"/>
              <a:gd name="connsiteX98" fmla="*/ 5855337 w 12192000"/>
              <a:gd name="connsiteY98" fmla="*/ 2137719 h 3482342"/>
              <a:gd name="connsiteX99" fmla="*/ 5817682 w 12192000"/>
              <a:gd name="connsiteY99" fmla="*/ 2157358 h 3482342"/>
              <a:gd name="connsiteX100" fmla="*/ 5735300 w 12192000"/>
              <a:gd name="connsiteY100" fmla="*/ 2158902 h 3482342"/>
              <a:gd name="connsiteX101" fmla="*/ 5591469 w 12192000"/>
              <a:gd name="connsiteY101" fmla="*/ 2178389 h 3482342"/>
              <a:gd name="connsiteX102" fmla="*/ 5505818 w 12192000"/>
              <a:gd name="connsiteY102" fmla="*/ 2194207 h 3482342"/>
              <a:gd name="connsiteX103" fmla="*/ 5452860 w 12192000"/>
              <a:gd name="connsiteY103" fmla="*/ 2180085 h 3482342"/>
              <a:gd name="connsiteX104" fmla="*/ 5414282 w 12192000"/>
              <a:gd name="connsiteY104" fmla="*/ 2183070 h 3482342"/>
              <a:gd name="connsiteX105" fmla="*/ 5368369 w 12192000"/>
              <a:gd name="connsiteY105" fmla="*/ 2204272 h 3482342"/>
              <a:gd name="connsiteX106" fmla="*/ 5336354 w 12192000"/>
              <a:gd name="connsiteY106" fmla="*/ 2218920 h 3482342"/>
              <a:gd name="connsiteX107" fmla="*/ 5291263 w 12192000"/>
              <a:gd name="connsiteY107" fmla="*/ 2239182 h 3482342"/>
              <a:gd name="connsiteX108" fmla="*/ 5255152 w 12192000"/>
              <a:gd name="connsiteY108" fmla="*/ 2247164 h 3482342"/>
              <a:gd name="connsiteX109" fmla="*/ 5233796 w 12192000"/>
              <a:gd name="connsiteY109" fmla="*/ 2268260 h 3482342"/>
              <a:gd name="connsiteX110" fmla="*/ 5212786 w 12192000"/>
              <a:gd name="connsiteY110" fmla="*/ 2296592 h 3482342"/>
              <a:gd name="connsiteX111" fmla="*/ 5173523 w 12192000"/>
              <a:gd name="connsiteY111" fmla="*/ 2309057 h 3482342"/>
              <a:gd name="connsiteX112" fmla="*/ 5123830 w 12192000"/>
              <a:gd name="connsiteY112" fmla="*/ 2307070 h 3482342"/>
              <a:gd name="connsiteX113" fmla="*/ 5065426 w 12192000"/>
              <a:gd name="connsiteY113" fmla="*/ 2324076 h 3482342"/>
              <a:gd name="connsiteX114" fmla="*/ 4975908 w 12192000"/>
              <a:gd name="connsiteY114" fmla="*/ 2364128 h 3482342"/>
              <a:gd name="connsiteX115" fmla="*/ 4913723 w 12192000"/>
              <a:gd name="connsiteY115" fmla="*/ 2385265 h 3482342"/>
              <a:gd name="connsiteX116" fmla="*/ 4746485 w 12192000"/>
              <a:gd name="connsiteY116" fmla="*/ 2451769 h 3482342"/>
              <a:gd name="connsiteX117" fmla="*/ 4681588 w 12192000"/>
              <a:gd name="connsiteY117" fmla="*/ 2467494 h 3482342"/>
              <a:gd name="connsiteX118" fmla="*/ 1783655 w 12192000"/>
              <a:gd name="connsiteY118" fmla="*/ 3163860 h 3482342"/>
              <a:gd name="connsiteX119" fmla="*/ 1325955 w 12192000"/>
              <a:gd name="connsiteY119" fmla="*/ 3176692 h 3482342"/>
              <a:gd name="connsiteX120" fmla="*/ 1190384 w 12192000"/>
              <a:gd name="connsiteY120" fmla="*/ 3203504 h 3482342"/>
              <a:gd name="connsiteX121" fmla="*/ 1094537 w 12192000"/>
              <a:gd name="connsiteY121" fmla="*/ 3229469 h 3482342"/>
              <a:gd name="connsiteX122" fmla="*/ 779276 w 12192000"/>
              <a:gd name="connsiteY122" fmla="*/ 3327290 h 3482342"/>
              <a:gd name="connsiteX123" fmla="*/ 600378 w 12192000"/>
              <a:gd name="connsiteY123" fmla="*/ 3335250 h 3482342"/>
              <a:gd name="connsiteX124" fmla="*/ 493457 w 12192000"/>
              <a:gd name="connsiteY124" fmla="*/ 3365044 h 3482342"/>
              <a:gd name="connsiteX125" fmla="*/ 349402 w 12192000"/>
              <a:gd name="connsiteY125" fmla="*/ 3380897 h 3482342"/>
              <a:gd name="connsiteX126" fmla="*/ 192183 w 12192000"/>
              <a:gd name="connsiteY126" fmla="*/ 3460075 h 3482342"/>
              <a:gd name="connsiteX127" fmla="*/ 46713 w 12192000"/>
              <a:gd name="connsiteY127" fmla="*/ 3462986 h 3482342"/>
              <a:gd name="connsiteX128" fmla="*/ 2765 w 12192000"/>
              <a:gd name="connsiteY128" fmla="*/ 3480770 h 3482342"/>
              <a:gd name="connsiteX129" fmla="*/ 0 w 12192000"/>
              <a:gd name="connsiteY129" fmla="*/ 3482342 h 3482342"/>
              <a:gd name="connsiteX130" fmla="*/ 0 w 12192000"/>
              <a:gd name="connsiteY13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40314 w 12192000"/>
              <a:gd name="connsiteY36" fmla="*/ 1343356 h 3482342"/>
              <a:gd name="connsiteX37" fmla="*/ 10513263 w 12192000"/>
              <a:gd name="connsiteY37" fmla="*/ 1371939 h 3482342"/>
              <a:gd name="connsiteX38" fmla="*/ 10487356 w 12192000"/>
              <a:gd name="connsiteY38" fmla="*/ 1385722 h 3482342"/>
              <a:gd name="connsiteX39" fmla="*/ 10464012 w 12192000"/>
              <a:gd name="connsiteY39" fmla="*/ 1391778 h 3482342"/>
              <a:gd name="connsiteX40" fmla="*/ 10405409 w 12192000"/>
              <a:gd name="connsiteY40" fmla="*/ 1422789 h 3482342"/>
              <a:gd name="connsiteX41" fmla="*/ 10370530 w 12192000"/>
              <a:gd name="connsiteY41" fmla="*/ 1441596 h 3482342"/>
              <a:gd name="connsiteX42" fmla="*/ 10300239 w 12192000"/>
              <a:gd name="connsiteY42" fmla="*/ 1456332 h 3482342"/>
              <a:gd name="connsiteX43" fmla="*/ 10264922 w 12192000"/>
              <a:gd name="connsiteY43" fmla="*/ 1472107 h 3482342"/>
              <a:gd name="connsiteX44" fmla="*/ 10229629 w 12192000"/>
              <a:gd name="connsiteY44" fmla="*/ 1470454 h 3482342"/>
              <a:gd name="connsiteX45" fmla="*/ 10201385 w 12192000"/>
              <a:gd name="connsiteY45" fmla="*/ 1477515 h 3482342"/>
              <a:gd name="connsiteX46" fmla="*/ 10151958 w 12192000"/>
              <a:gd name="connsiteY46" fmla="*/ 1477515 h 3482342"/>
              <a:gd name="connsiteX47" fmla="*/ 10120184 w 12192000"/>
              <a:gd name="connsiteY47" fmla="*/ 1466924 h 3482342"/>
              <a:gd name="connsiteX48" fmla="*/ 10058690 w 12192000"/>
              <a:gd name="connsiteY48" fmla="*/ 1474888 h 3482342"/>
              <a:gd name="connsiteX49" fmla="*/ 10004424 w 12192000"/>
              <a:gd name="connsiteY49" fmla="*/ 1489801 h 3482342"/>
              <a:gd name="connsiteX50" fmla="*/ 9999951 w 12192000"/>
              <a:gd name="connsiteY50" fmla="*/ 1499127 h 3482342"/>
              <a:gd name="connsiteX51" fmla="*/ 9845462 w 12192000"/>
              <a:gd name="connsiteY51" fmla="*/ 1548192 h 3482342"/>
              <a:gd name="connsiteX52" fmla="*/ 9736156 w 12192000"/>
              <a:gd name="connsiteY52" fmla="*/ 1581928 h 3482342"/>
              <a:gd name="connsiteX53" fmla="*/ 9693355 w 12192000"/>
              <a:gd name="connsiteY53" fmla="*/ 1602632 h 3482342"/>
              <a:gd name="connsiteX54" fmla="*/ 9664242 w 12192000"/>
              <a:gd name="connsiteY54" fmla="*/ 1622075 h 3482342"/>
              <a:gd name="connsiteX55" fmla="*/ 9579195 w 12192000"/>
              <a:gd name="connsiteY55" fmla="*/ 1648017 h 3482342"/>
              <a:gd name="connsiteX56" fmla="*/ 9433652 w 12192000"/>
              <a:gd name="connsiteY56" fmla="*/ 1681174 h 3482342"/>
              <a:gd name="connsiteX57" fmla="*/ 9403775 w 12192000"/>
              <a:gd name="connsiteY57" fmla="*/ 1690403 h 3482342"/>
              <a:gd name="connsiteX58" fmla="*/ 9382503 w 12192000"/>
              <a:gd name="connsiteY58" fmla="*/ 1706957 h 3482342"/>
              <a:gd name="connsiteX59" fmla="*/ 9381410 w 12192000"/>
              <a:gd name="connsiteY59" fmla="*/ 1718312 h 3482342"/>
              <a:gd name="connsiteX60" fmla="*/ 9365685 w 12192000"/>
              <a:gd name="connsiteY60" fmla="*/ 1724772 h 3482342"/>
              <a:gd name="connsiteX61" fmla="*/ 9278020 w 12192000"/>
              <a:gd name="connsiteY61" fmla="*/ 1741161 h 3482342"/>
              <a:gd name="connsiteX62" fmla="*/ 9217145 w 12192000"/>
              <a:gd name="connsiteY62" fmla="*/ 1771195 h 3482342"/>
              <a:gd name="connsiteX63" fmla="*/ 8955875 w 12192000"/>
              <a:gd name="connsiteY63" fmla="*/ 1796806 h 3482342"/>
              <a:gd name="connsiteX64" fmla="*/ 8648415 w 12192000"/>
              <a:gd name="connsiteY64" fmla="*/ 1878623 h 3482342"/>
              <a:gd name="connsiteX65" fmla="*/ 8495949 w 12192000"/>
              <a:gd name="connsiteY65" fmla="*/ 1902425 h 3482342"/>
              <a:gd name="connsiteX66" fmla="*/ 8236214 w 12192000"/>
              <a:gd name="connsiteY66" fmla="*/ 1909725 h 3482342"/>
              <a:gd name="connsiteX67" fmla="*/ 8132104 w 12192000"/>
              <a:gd name="connsiteY67" fmla="*/ 1895727 h 3482342"/>
              <a:gd name="connsiteX68" fmla="*/ 7918078 w 12192000"/>
              <a:gd name="connsiteY68" fmla="*/ 1862668 h 3482342"/>
              <a:gd name="connsiteX69" fmla="*/ 7817899 w 12192000"/>
              <a:gd name="connsiteY69" fmla="*/ 1862176 h 3482342"/>
              <a:gd name="connsiteX70" fmla="*/ 7768994 w 12192000"/>
              <a:gd name="connsiteY70" fmla="*/ 1855721 h 3482342"/>
              <a:gd name="connsiteX71" fmla="*/ 7618027 w 12192000"/>
              <a:gd name="connsiteY71" fmla="*/ 1830959 h 3482342"/>
              <a:gd name="connsiteX72" fmla="*/ 7449425 w 12192000"/>
              <a:gd name="connsiteY72" fmla="*/ 1810910 h 3482342"/>
              <a:gd name="connsiteX73" fmla="*/ 7342915 w 12192000"/>
              <a:gd name="connsiteY73" fmla="*/ 1819827 h 3482342"/>
              <a:gd name="connsiteX74" fmla="*/ 7255191 w 12192000"/>
              <a:gd name="connsiteY74" fmla="*/ 1834354 h 3482342"/>
              <a:gd name="connsiteX75" fmla="*/ 7131205 w 12192000"/>
              <a:gd name="connsiteY75" fmla="*/ 1845557 h 3482342"/>
              <a:gd name="connsiteX76" fmla="*/ 6941837 w 12192000"/>
              <a:gd name="connsiteY76" fmla="*/ 1840640 h 3482342"/>
              <a:gd name="connsiteX77" fmla="*/ 6837145 w 12192000"/>
              <a:gd name="connsiteY77" fmla="*/ 1870724 h 3482342"/>
              <a:gd name="connsiteX78" fmla="*/ 6753991 w 12192000"/>
              <a:gd name="connsiteY78" fmla="*/ 1860969 h 3482342"/>
              <a:gd name="connsiteX79" fmla="*/ 6727754 w 12192000"/>
              <a:gd name="connsiteY79" fmla="*/ 1882372 h 3482342"/>
              <a:gd name="connsiteX80" fmla="*/ 6723371 w 12192000"/>
              <a:gd name="connsiteY80" fmla="*/ 1886494 h 3482342"/>
              <a:gd name="connsiteX81" fmla="*/ 6702779 w 12192000"/>
              <a:gd name="connsiteY81" fmla="*/ 1893601 h 3482342"/>
              <a:gd name="connsiteX82" fmla="*/ 6686657 w 12192000"/>
              <a:gd name="connsiteY82" fmla="*/ 1907344 h 3482342"/>
              <a:gd name="connsiteX83" fmla="*/ 6651330 w 12192000"/>
              <a:gd name="connsiteY83" fmla="*/ 1922921 h 3482342"/>
              <a:gd name="connsiteX84" fmla="*/ 6622958 w 12192000"/>
              <a:gd name="connsiteY84" fmla="*/ 1936255 h 3482342"/>
              <a:gd name="connsiteX85" fmla="*/ 6522602 w 12192000"/>
              <a:gd name="connsiteY85" fmla="*/ 1954133 h 3482342"/>
              <a:gd name="connsiteX86" fmla="*/ 6444344 w 12192000"/>
              <a:gd name="connsiteY86" fmla="*/ 1969663 h 3482342"/>
              <a:gd name="connsiteX87" fmla="*/ 6409626 w 12192000"/>
              <a:gd name="connsiteY87" fmla="*/ 1978846 h 3482342"/>
              <a:gd name="connsiteX88" fmla="*/ 6333446 w 12192000"/>
              <a:gd name="connsiteY88" fmla="*/ 1997163 h 3482342"/>
              <a:gd name="connsiteX89" fmla="*/ 6294933 w 12192000"/>
              <a:gd name="connsiteY89" fmla="*/ 2019412 h 3482342"/>
              <a:gd name="connsiteX90" fmla="*/ 6238719 w 12192000"/>
              <a:gd name="connsiteY90" fmla="*/ 2042547 h 3482342"/>
              <a:gd name="connsiteX91" fmla="*/ 6187205 w 12192000"/>
              <a:gd name="connsiteY91" fmla="*/ 2060048 h 3482342"/>
              <a:gd name="connsiteX92" fmla="*/ 6138780 w 12192000"/>
              <a:gd name="connsiteY92" fmla="*/ 2081918 h 3482342"/>
              <a:gd name="connsiteX93" fmla="*/ 6120125 w 12192000"/>
              <a:gd name="connsiteY93" fmla="*/ 2109475 h 3482342"/>
              <a:gd name="connsiteX94" fmla="*/ 6056576 w 12192000"/>
              <a:gd name="connsiteY94" fmla="*/ 2120066 h 3482342"/>
              <a:gd name="connsiteX95" fmla="*/ 5993794 w 12192000"/>
              <a:gd name="connsiteY95" fmla="*/ 2122569 h 3482342"/>
              <a:gd name="connsiteX96" fmla="*/ 5943601 w 12192000"/>
              <a:gd name="connsiteY96" fmla="*/ 2137719 h 3482342"/>
              <a:gd name="connsiteX97" fmla="*/ 5898141 w 12192000"/>
              <a:gd name="connsiteY97" fmla="*/ 2144806 h 3482342"/>
              <a:gd name="connsiteX98" fmla="*/ 5855337 w 12192000"/>
              <a:gd name="connsiteY98" fmla="*/ 2137719 h 3482342"/>
              <a:gd name="connsiteX99" fmla="*/ 5817682 w 12192000"/>
              <a:gd name="connsiteY99" fmla="*/ 2157358 h 3482342"/>
              <a:gd name="connsiteX100" fmla="*/ 5735300 w 12192000"/>
              <a:gd name="connsiteY100" fmla="*/ 2158902 h 3482342"/>
              <a:gd name="connsiteX101" fmla="*/ 5591469 w 12192000"/>
              <a:gd name="connsiteY101" fmla="*/ 2178389 h 3482342"/>
              <a:gd name="connsiteX102" fmla="*/ 5505818 w 12192000"/>
              <a:gd name="connsiteY102" fmla="*/ 2194207 h 3482342"/>
              <a:gd name="connsiteX103" fmla="*/ 5452860 w 12192000"/>
              <a:gd name="connsiteY103" fmla="*/ 2180085 h 3482342"/>
              <a:gd name="connsiteX104" fmla="*/ 5414282 w 12192000"/>
              <a:gd name="connsiteY104" fmla="*/ 2183070 h 3482342"/>
              <a:gd name="connsiteX105" fmla="*/ 5368369 w 12192000"/>
              <a:gd name="connsiteY105" fmla="*/ 2204272 h 3482342"/>
              <a:gd name="connsiteX106" fmla="*/ 5336354 w 12192000"/>
              <a:gd name="connsiteY106" fmla="*/ 2218920 h 3482342"/>
              <a:gd name="connsiteX107" fmla="*/ 5291263 w 12192000"/>
              <a:gd name="connsiteY107" fmla="*/ 2239182 h 3482342"/>
              <a:gd name="connsiteX108" fmla="*/ 5255152 w 12192000"/>
              <a:gd name="connsiteY108" fmla="*/ 2247164 h 3482342"/>
              <a:gd name="connsiteX109" fmla="*/ 5233796 w 12192000"/>
              <a:gd name="connsiteY109" fmla="*/ 2268260 h 3482342"/>
              <a:gd name="connsiteX110" fmla="*/ 5212786 w 12192000"/>
              <a:gd name="connsiteY110" fmla="*/ 2296592 h 3482342"/>
              <a:gd name="connsiteX111" fmla="*/ 5173523 w 12192000"/>
              <a:gd name="connsiteY111" fmla="*/ 2309057 h 3482342"/>
              <a:gd name="connsiteX112" fmla="*/ 5123830 w 12192000"/>
              <a:gd name="connsiteY112" fmla="*/ 2307070 h 3482342"/>
              <a:gd name="connsiteX113" fmla="*/ 5065426 w 12192000"/>
              <a:gd name="connsiteY113" fmla="*/ 2324076 h 3482342"/>
              <a:gd name="connsiteX114" fmla="*/ 4975908 w 12192000"/>
              <a:gd name="connsiteY114" fmla="*/ 2364128 h 3482342"/>
              <a:gd name="connsiteX115" fmla="*/ 4913723 w 12192000"/>
              <a:gd name="connsiteY115" fmla="*/ 2385265 h 3482342"/>
              <a:gd name="connsiteX116" fmla="*/ 4746485 w 12192000"/>
              <a:gd name="connsiteY116" fmla="*/ 2451769 h 3482342"/>
              <a:gd name="connsiteX117" fmla="*/ 4681588 w 12192000"/>
              <a:gd name="connsiteY117" fmla="*/ 2467494 h 3482342"/>
              <a:gd name="connsiteX118" fmla="*/ 1783655 w 12192000"/>
              <a:gd name="connsiteY118" fmla="*/ 3163860 h 3482342"/>
              <a:gd name="connsiteX119" fmla="*/ 1325955 w 12192000"/>
              <a:gd name="connsiteY119" fmla="*/ 3176692 h 3482342"/>
              <a:gd name="connsiteX120" fmla="*/ 1190384 w 12192000"/>
              <a:gd name="connsiteY120" fmla="*/ 3203504 h 3482342"/>
              <a:gd name="connsiteX121" fmla="*/ 1094537 w 12192000"/>
              <a:gd name="connsiteY121" fmla="*/ 3229469 h 3482342"/>
              <a:gd name="connsiteX122" fmla="*/ 779276 w 12192000"/>
              <a:gd name="connsiteY122" fmla="*/ 3327290 h 3482342"/>
              <a:gd name="connsiteX123" fmla="*/ 600378 w 12192000"/>
              <a:gd name="connsiteY123" fmla="*/ 3335250 h 3482342"/>
              <a:gd name="connsiteX124" fmla="*/ 493457 w 12192000"/>
              <a:gd name="connsiteY124" fmla="*/ 3365044 h 3482342"/>
              <a:gd name="connsiteX125" fmla="*/ 349402 w 12192000"/>
              <a:gd name="connsiteY125" fmla="*/ 3380897 h 3482342"/>
              <a:gd name="connsiteX126" fmla="*/ 192183 w 12192000"/>
              <a:gd name="connsiteY126" fmla="*/ 3460075 h 3482342"/>
              <a:gd name="connsiteX127" fmla="*/ 46713 w 12192000"/>
              <a:gd name="connsiteY127" fmla="*/ 3462986 h 3482342"/>
              <a:gd name="connsiteX128" fmla="*/ 2765 w 12192000"/>
              <a:gd name="connsiteY128" fmla="*/ 3480770 h 3482342"/>
              <a:gd name="connsiteX129" fmla="*/ 0 w 12192000"/>
              <a:gd name="connsiteY129" fmla="*/ 3482342 h 3482342"/>
              <a:gd name="connsiteX130" fmla="*/ 0 w 12192000"/>
              <a:gd name="connsiteY13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79906 w 12192000"/>
              <a:gd name="connsiteY32" fmla="*/ 1332049 h 3482342"/>
              <a:gd name="connsiteX33" fmla="*/ 10639834 w 12192000"/>
              <a:gd name="connsiteY33" fmla="*/ 1324989 h 3482342"/>
              <a:gd name="connsiteX34" fmla="*/ 10603863 w 12192000"/>
              <a:gd name="connsiteY34" fmla="*/ 1346886 h 3482342"/>
              <a:gd name="connsiteX35" fmla="*/ 10573203 w 12192000"/>
              <a:gd name="connsiteY35" fmla="*/ 1351996 h 3482342"/>
              <a:gd name="connsiteX36" fmla="*/ 10547375 w 12192000"/>
              <a:gd name="connsiteY36" fmla="*/ 1375130 h 3482342"/>
              <a:gd name="connsiteX37" fmla="*/ 10513263 w 12192000"/>
              <a:gd name="connsiteY37" fmla="*/ 1371939 h 3482342"/>
              <a:gd name="connsiteX38" fmla="*/ 10487356 w 12192000"/>
              <a:gd name="connsiteY38" fmla="*/ 1385722 h 3482342"/>
              <a:gd name="connsiteX39" fmla="*/ 10464012 w 12192000"/>
              <a:gd name="connsiteY39" fmla="*/ 1391778 h 3482342"/>
              <a:gd name="connsiteX40" fmla="*/ 10405409 w 12192000"/>
              <a:gd name="connsiteY40" fmla="*/ 1422789 h 3482342"/>
              <a:gd name="connsiteX41" fmla="*/ 10370530 w 12192000"/>
              <a:gd name="connsiteY41" fmla="*/ 1441596 h 3482342"/>
              <a:gd name="connsiteX42" fmla="*/ 10300239 w 12192000"/>
              <a:gd name="connsiteY42" fmla="*/ 1456332 h 3482342"/>
              <a:gd name="connsiteX43" fmla="*/ 10264922 w 12192000"/>
              <a:gd name="connsiteY43" fmla="*/ 1472107 h 3482342"/>
              <a:gd name="connsiteX44" fmla="*/ 10229629 w 12192000"/>
              <a:gd name="connsiteY44" fmla="*/ 1470454 h 3482342"/>
              <a:gd name="connsiteX45" fmla="*/ 10201385 w 12192000"/>
              <a:gd name="connsiteY45" fmla="*/ 1477515 h 3482342"/>
              <a:gd name="connsiteX46" fmla="*/ 10151958 w 12192000"/>
              <a:gd name="connsiteY46" fmla="*/ 1477515 h 3482342"/>
              <a:gd name="connsiteX47" fmla="*/ 10120184 w 12192000"/>
              <a:gd name="connsiteY47" fmla="*/ 1466924 h 3482342"/>
              <a:gd name="connsiteX48" fmla="*/ 10058690 w 12192000"/>
              <a:gd name="connsiteY48" fmla="*/ 1474888 h 3482342"/>
              <a:gd name="connsiteX49" fmla="*/ 10004424 w 12192000"/>
              <a:gd name="connsiteY49" fmla="*/ 1489801 h 3482342"/>
              <a:gd name="connsiteX50" fmla="*/ 9999951 w 12192000"/>
              <a:gd name="connsiteY50" fmla="*/ 1499127 h 3482342"/>
              <a:gd name="connsiteX51" fmla="*/ 9845462 w 12192000"/>
              <a:gd name="connsiteY51" fmla="*/ 1548192 h 3482342"/>
              <a:gd name="connsiteX52" fmla="*/ 9736156 w 12192000"/>
              <a:gd name="connsiteY52" fmla="*/ 1581928 h 3482342"/>
              <a:gd name="connsiteX53" fmla="*/ 9693355 w 12192000"/>
              <a:gd name="connsiteY53" fmla="*/ 1602632 h 3482342"/>
              <a:gd name="connsiteX54" fmla="*/ 9664242 w 12192000"/>
              <a:gd name="connsiteY54" fmla="*/ 1622075 h 3482342"/>
              <a:gd name="connsiteX55" fmla="*/ 9579195 w 12192000"/>
              <a:gd name="connsiteY55" fmla="*/ 1648017 h 3482342"/>
              <a:gd name="connsiteX56" fmla="*/ 9433652 w 12192000"/>
              <a:gd name="connsiteY56" fmla="*/ 1681174 h 3482342"/>
              <a:gd name="connsiteX57" fmla="*/ 9403775 w 12192000"/>
              <a:gd name="connsiteY57" fmla="*/ 1690403 h 3482342"/>
              <a:gd name="connsiteX58" fmla="*/ 9382503 w 12192000"/>
              <a:gd name="connsiteY58" fmla="*/ 1706957 h 3482342"/>
              <a:gd name="connsiteX59" fmla="*/ 9381410 w 12192000"/>
              <a:gd name="connsiteY59" fmla="*/ 1718312 h 3482342"/>
              <a:gd name="connsiteX60" fmla="*/ 9365685 w 12192000"/>
              <a:gd name="connsiteY60" fmla="*/ 1724772 h 3482342"/>
              <a:gd name="connsiteX61" fmla="*/ 9278020 w 12192000"/>
              <a:gd name="connsiteY61" fmla="*/ 1741161 h 3482342"/>
              <a:gd name="connsiteX62" fmla="*/ 9217145 w 12192000"/>
              <a:gd name="connsiteY62" fmla="*/ 1771195 h 3482342"/>
              <a:gd name="connsiteX63" fmla="*/ 8955875 w 12192000"/>
              <a:gd name="connsiteY63" fmla="*/ 1796806 h 3482342"/>
              <a:gd name="connsiteX64" fmla="*/ 8648415 w 12192000"/>
              <a:gd name="connsiteY64" fmla="*/ 1878623 h 3482342"/>
              <a:gd name="connsiteX65" fmla="*/ 8495949 w 12192000"/>
              <a:gd name="connsiteY65" fmla="*/ 1902425 h 3482342"/>
              <a:gd name="connsiteX66" fmla="*/ 8236214 w 12192000"/>
              <a:gd name="connsiteY66" fmla="*/ 1909725 h 3482342"/>
              <a:gd name="connsiteX67" fmla="*/ 8132104 w 12192000"/>
              <a:gd name="connsiteY67" fmla="*/ 1895727 h 3482342"/>
              <a:gd name="connsiteX68" fmla="*/ 7918078 w 12192000"/>
              <a:gd name="connsiteY68" fmla="*/ 1862668 h 3482342"/>
              <a:gd name="connsiteX69" fmla="*/ 7817899 w 12192000"/>
              <a:gd name="connsiteY69" fmla="*/ 1862176 h 3482342"/>
              <a:gd name="connsiteX70" fmla="*/ 7768994 w 12192000"/>
              <a:gd name="connsiteY70" fmla="*/ 1855721 h 3482342"/>
              <a:gd name="connsiteX71" fmla="*/ 7618027 w 12192000"/>
              <a:gd name="connsiteY71" fmla="*/ 1830959 h 3482342"/>
              <a:gd name="connsiteX72" fmla="*/ 7449425 w 12192000"/>
              <a:gd name="connsiteY72" fmla="*/ 1810910 h 3482342"/>
              <a:gd name="connsiteX73" fmla="*/ 7342915 w 12192000"/>
              <a:gd name="connsiteY73" fmla="*/ 1819827 h 3482342"/>
              <a:gd name="connsiteX74" fmla="*/ 7255191 w 12192000"/>
              <a:gd name="connsiteY74" fmla="*/ 1834354 h 3482342"/>
              <a:gd name="connsiteX75" fmla="*/ 7131205 w 12192000"/>
              <a:gd name="connsiteY75" fmla="*/ 1845557 h 3482342"/>
              <a:gd name="connsiteX76" fmla="*/ 6941837 w 12192000"/>
              <a:gd name="connsiteY76" fmla="*/ 1840640 h 3482342"/>
              <a:gd name="connsiteX77" fmla="*/ 6837145 w 12192000"/>
              <a:gd name="connsiteY77" fmla="*/ 1870724 h 3482342"/>
              <a:gd name="connsiteX78" fmla="*/ 6753991 w 12192000"/>
              <a:gd name="connsiteY78" fmla="*/ 1860969 h 3482342"/>
              <a:gd name="connsiteX79" fmla="*/ 6727754 w 12192000"/>
              <a:gd name="connsiteY79" fmla="*/ 1882372 h 3482342"/>
              <a:gd name="connsiteX80" fmla="*/ 6723371 w 12192000"/>
              <a:gd name="connsiteY80" fmla="*/ 1886494 h 3482342"/>
              <a:gd name="connsiteX81" fmla="*/ 6702779 w 12192000"/>
              <a:gd name="connsiteY81" fmla="*/ 1893601 h 3482342"/>
              <a:gd name="connsiteX82" fmla="*/ 6686657 w 12192000"/>
              <a:gd name="connsiteY82" fmla="*/ 1907344 h 3482342"/>
              <a:gd name="connsiteX83" fmla="*/ 6651330 w 12192000"/>
              <a:gd name="connsiteY83" fmla="*/ 1922921 h 3482342"/>
              <a:gd name="connsiteX84" fmla="*/ 6622958 w 12192000"/>
              <a:gd name="connsiteY84" fmla="*/ 1936255 h 3482342"/>
              <a:gd name="connsiteX85" fmla="*/ 6522602 w 12192000"/>
              <a:gd name="connsiteY85" fmla="*/ 1954133 h 3482342"/>
              <a:gd name="connsiteX86" fmla="*/ 6444344 w 12192000"/>
              <a:gd name="connsiteY86" fmla="*/ 1969663 h 3482342"/>
              <a:gd name="connsiteX87" fmla="*/ 6409626 w 12192000"/>
              <a:gd name="connsiteY87" fmla="*/ 1978846 h 3482342"/>
              <a:gd name="connsiteX88" fmla="*/ 6333446 w 12192000"/>
              <a:gd name="connsiteY88" fmla="*/ 1997163 h 3482342"/>
              <a:gd name="connsiteX89" fmla="*/ 6294933 w 12192000"/>
              <a:gd name="connsiteY89" fmla="*/ 2019412 h 3482342"/>
              <a:gd name="connsiteX90" fmla="*/ 6238719 w 12192000"/>
              <a:gd name="connsiteY90" fmla="*/ 2042547 h 3482342"/>
              <a:gd name="connsiteX91" fmla="*/ 6187205 w 12192000"/>
              <a:gd name="connsiteY91" fmla="*/ 2060048 h 3482342"/>
              <a:gd name="connsiteX92" fmla="*/ 6138780 w 12192000"/>
              <a:gd name="connsiteY92" fmla="*/ 2081918 h 3482342"/>
              <a:gd name="connsiteX93" fmla="*/ 6120125 w 12192000"/>
              <a:gd name="connsiteY93" fmla="*/ 2109475 h 3482342"/>
              <a:gd name="connsiteX94" fmla="*/ 6056576 w 12192000"/>
              <a:gd name="connsiteY94" fmla="*/ 2120066 h 3482342"/>
              <a:gd name="connsiteX95" fmla="*/ 5993794 w 12192000"/>
              <a:gd name="connsiteY95" fmla="*/ 2122569 h 3482342"/>
              <a:gd name="connsiteX96" fmla="*/ 5943601 w 12192000"/>
              <a:gd name="connsiteY96" fmla="*/ 2137719 h 3482342"/>
              <a:gd name="connsiteX97" fmla="*/ 5898141 w 12192000"/>
              <a:gd name="connsiteY97" fmla="*/ 2144806 h 3482342"/>
              <a:gd name="connsiteX98" fmla="*/ 5855337 w 12192000"/>
              <a:gd name="connsiteY98" fmla="*/ 2137719 h 3482342"/>
              <a:gd name="connsiteX99" fmla="*/ 5817682 w 12192000"/>
              <a:gd name="connsiteY99" fmla="*/ 2157358 h 3482342"/>
              <a:gd name="connsiteX100" fmla="*/ 5735300 w 12192000"/>
              <a:gd name="connsiteY100" fmla="*/ 2158902 h 3482342"/>
              <a:gd name="connsiteX101" fmla="*/ 5591469 w 12192000"/>
              <a:gd name="connsiteY101" fmla="*/ 2178389 h 3482342"/>
              <a:gd name="connsiteX102" fmla="*/ 5505818 w 12192000"/>
              <a:gd name="connsiteY102" fmla="*/ 2194207 h 3482342"/>
              <a:gd name="connsiteX103" fmla="*/ 5452860 w 12192000"/>
              <a:gd name="connsiteY103" fmla="*/ 2180085 h 3482342"/>
              <a:gd name="connsiteX104" fmla="*/ 5414282 w 12192000"/>
              <a:gd name="connsiteY104" fmla="*/ 2183070 h 3482342"/>
              <a:gd name="connsiteX105" fmla="*/ 5368369 w 12192000"/>
              <a:gd name="connsiteY105" fmla="*/ 2204272 h 3482342"/>
              <a:gd name="connsiteX106" fmla="*/ 5336354 w 12192000"/>
              <a:gd name="connsiteY106" fmla="*/ 2218920 h 3482342"/>
              <a:gd name="connsiteX107" fmla="*/ 5291263 w 12192000"/>
              <a:gd name="connsiteY107" fmla="*/ 2239182 h 3482342"/>
              <a:gd name="connsiteX108" fmla="*/ 5255152 w 12192000"/>
              <a:gd name="connsiteY108" fmla="*/ 2247164 h 3482342"/>
              <a:gd name="connsiteX109" fmla="*/ 5233796 w 12192000"/>
              <a:gd name="connsiteY109" fmla="*/ 2268260 h 3482342"/>
              <a:gd name="connsiteX110" fmla="*/ 5212786 w 12192000"/>
              <a:gd name="connsiteY110" fmla="*/ 2296592 h 3482342"/>
              <a:gd name="connsiteX111" fmla="*/ 5173523 w 12192000"/>
              <a:gd name="connsiteY111" fmla="*/ 2309057 h 3482342"/>
              <a:gd name="connsiteX112" fmla="*/ 5123830 w 12192000"/>
              <a:gd name="connsiteY112" fmla="*/ 2307070 h 3482342"/>
              <a:gd name="connsiteX113" fmla="*/ 5065426 w 12192000"/>
              <a:gd name="connsiteY113" fmla="*/ 2324076 h 3482342"/>
              <a:gd name="connsiteX114" fmla="*/ 4975908 w 12192000"/>
              <a:gd name="connsiteY114" fmla="*/ 2364128 h 3482342"/>
              <a:gd name="connsiteX115" fmla="*/ 4913723 w 12192000"/>
              <a:gd name="connsiteY115" fmla="*/ 2385265 h 3482342"/>
              <a:gd name="connsiteX116" fmla="*/ 4746485 w 12192000"/>
              <a:gd name="connsiteY116" fmla="*/ 2451769 h 3482342"/>
              <a:gd name="connsiteX117" fmla="*/ 4681588 w 12192000"/>
              <a:gd name="connsiteY117" fmla="*/ 2467494 h 3482342"/>
              <a:gd name="connsiteX118" fmla="*/ 1783655 w 12192000"/>
              <a:gd name="connsiteY118" fmla="*/ 3163860 h 3482342"/>
              <a:gd name="connsiteX119" fmla="*/ 1325955 w 12192000"/>
              <a:gd name="connsiteY119" fmla="*/ 3176692 h 3482342"/>
              <a:gd name="connsiteX120" fmla="*/ 1190384 w 12192000"/>
              <a:gd name="connsiteY120" fmla="*/ 3203504 h 3482342"/>
              <a:gd name="connsiteX121" fmla="*/ 1094537 w 12192000"/>
              <a:gd name="connsiteY121" fmla="*/ 3229469 h 3482342"/>
              <a:gd name="connsiteX122" fmla="*/ 779276 w 12192000"/>
              <a:gd name="connsiteY122" fmla="*/ 3327290 h 3482342"/>
              <a:gd name="connsiteX123" fmla="*/ 600378 w 12192000"/>
              <a:gd name="connsiteY123" fmla="*/ 3335250 h 3482342"/>
              <a:gd name="connsiteX124" fmla="*/ 493457 w 12192000"/>
              <a:gd name="connsiteY124" fmla="*/ 3365044 h 3482342"/>
              <a:gd name="connsiteX125" fmla="*/ 349402 w 12192000"/>
              <a:gd name="connsiteY125" fmla="*/ 3380897 h 3482342"/>
              <a:gd name="connsiteX126" fmla="*/ 192183 w 12192000"/>
              <a:gd name="connsiteY126" fmla="*/ 3460075 h 3482342"/>
              <a:gd name="connsiteX127" fmla="*/ 46713 w 12192000"/>
              <a:gd name="connsiteY127" fmla="*/ 3462986 h 3482342"/>
              <a:gd name="connsiteX128" fmla="*/ 2765 w 12192000"/>
              <a:gd name="connsiteY128" fmla="*/ 3480770 h 3482342"/>
              <a:gd name="connsiteX129" fmla="*/ 0 w 12192000"/>
              <a:gd name="connsiteY129" fmla="*/ 3482342 h 3482342"/>
              <a:gd name="connsiteX130" fmla="*/ 0 w 12192000"/>
              <a:gd name="connsiteY13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58690 w 12192000"/>
              <a:gd name="connsiteY49" fmla="*/ 1474888 h 3482342"/>
              <a:gd name="connsiteX50" fmla="*/ 10004424 w 12192000"/>
              <a:gd name="connsiteY50" fmla="*/ 1489801 h 3482342"/>
              <a:gd name="connsiteX51" fmla="*/ 9999951 w 12192000"/>
              <a:gd name="connsiteY51" fmla="*/ 1499127 h 3482342"/>
              <a:gd name="connsiteX52" fmla="*/ 9845462 w 12192000"/>
              <a:gd name="connsiteY52" fmla="*/ 1548192 h 3482342"/>
              <a:gd name="connsiteX53" fmla="*/ 9736156 w 12192000"/>
              <a:gd name="connsiteY53" fmla="*/ 1581928 h 3482342"/>
              <a:gd name="connsiteX54" fmla="*/ 9693355 w 12192000"/>
              <a:gd name="connsiteY54" fmla="*/ 1602632 h 3482342"/>
              <a:gd name="connsiteX55" fmla="*/ 9664242 w 12192000"/>
              <a:gd name="connsiteY55" fmla="*/ 1622075 h 3482342"/>
              <a:gd name="connsiteX56" fmla="*/ 9579195 w 12192000"/>
              <a:gd name="connsiteY56" fmla="*/ 1648017 h 3482342"/>
              <a:gd name="connsiteX57" fmla="*/ 9433652 w 12192000"/>
              <a:gd name="connsiteY57" fmla="*/ 1681174 h 3482342"/>
              <a:gd name="connsiteX58" fmla="*/ 9403775 w 12192000"/>
              <a:gd name="connsiteY58" fmla="*/ 1690403 h 3482342"/>
              <a:gd name="connsiteX59" fmla="*/ 9382503 w 12192000"/>
              <a:gd name="connsiteY59" fmla="*/ 1706957 h 3482342"/>
              <a:gd name="connsiteX60" fmla="*/ 9381410 w 12192000"/>
              <a:gd name="connsiteY60" fmla="*/ 1718312 h 3482342"/>
              <a:gd name="connsiteX61" fmla="*/ 9365685 w 12192000"/>
              <a:gd name="connsiteY61" fmla="*/ 1724772 h 3482342"/>
              <a:gd name="connsiteX62" fmla="*/ 9278020 w 12192000"/>
              <a:gd name="connsiteY62" fmla="*/ 1741161 h 3482342"/>
              <a:gd name="connsiteX63" fmla="*/ 9217145 w 12192000"/>
              <a:gd name="connsiteY63" fmla="*/ 1771195 h 3482342"/>
              <a:gd name="connsiteX64" fmla="*/ 8955875 w 12192000"/>
              <a:gd name="connsiteY64" fmla="*/ 1796806 h 3482342"/>
              <a:gd name="connsiteX65" fmla="*/ 8648415 w 12192000"/>
              <a:gd name="connsiteY65" fmla="*/ 1878623 h 3482342"/>
              <a:gd name="connsiteX66" fmla="*/ 8495949 w 12192000"/>
              <a:gd name="connsiteY66" fmla="*/ 1902425 h 3482342"/>
              <a:gd name="connsiteX67" fmla="*/ 8236214 w 12192000"/>
              <a:gd name="connsiteY67" fmla="*/ 1909725 h 3482342"/>
              <a:gd name="connsiteX68" fmla="*/ 8132104 w 12192000"/>
              <a:gd name="connsiteY68" fmla="*/ 1895727 h 3482342"/>
              <a:gd name="connsiteX69" fmla="*/ 7918078 w 12192000"/>
              <a:gd name="connsiteY69" fmla="*/ 1862668 h 3482342"/>
              <a:gd name="connsiteX70" fmla="*/ 7817899 w 12192000"/>
              <a:gd name="connsiteY70" fmla="*/ 1862176 h 3482342"/>
              <a:gd name="connsiteX71" fmla="*/ 7768994 w 12192000"/>
              <a:gd name="connsiteY71" fmla="*/ 1855721 h 3482342"/>
              <a:gd name="connsiteX72" fmla="*/ 7618027 w 12192000"/>
              <a:gd name="connsiteY72" fmla="*/ 1830959 h 3482342"/>
              <a:gd name="connsiteX73" fmla="*/ 7449425 w 12192000"/>
              <a:gd name="connsiteY73" fmla="*/ 1810910 h 3482342"/>
              <a:gd name="connsiteX74" fmla="*/ 7342915 w 12192000"/>
              <a:gd name="connsiteY74" fmla="*/ 1819827 h 3482342"/>
              <a:gd name="connsiteX75" fmla="*/ 7255191 w 12192000"/>
              <a:gd name="connsiteY75" fmla="*/ 1834354 h 3482342"/>
              <a:gd name="connsiteX76" fmla="*/ 7131205 w 12192000"/>
              <a:gd name="connsiteY76" fmla="*/ 1845557 h 3482342"/>
              <a:gd name="connsiteX77" fmla="*/ 6941837 w 12192000"/>
              <a:gd name="connsiteY77" fmla="*/ 1840640 h 3482342"/>
              <a:gd name="connsiteX78" fmla="*/ 6837145 w 12192000"/>
              <a:gd name="connsiteY78" fmla="*/ 1870724 h 3482342"/>
              <a:gd name="connsiteX79" fmla="*/ 6753991 w 12192000"/>
              <a:gd name="connsiteY79" fmla="*/ 1860969 h 3482342"/>
              <a:gd name="connsiteX80" fmla="*/ 6727754 w 12192000"/>
              <a:gd name="connsiteY80" fmla="*/ 1882372 h 3482342"/>
              <a:gd name="connsiteX81" fmla="*/ 6723371 w 12192000"/>
              <a:gd name="connsiteY81" fmla="*/ 1886494 h 3482342"/>
              <a:gd name="connsiteX82" fmla="*/ 6702779 w 12192000"/>
              <a:gd name="connsiteY82" fmla="*/ 1893601 h 3482342"/>
              <a:gd name="connsiteX83" fmla="*/ 6686657 w 12192000"/>
              <a:gd name="connsiteY83" fmla="*/ 1907344 h 3482342"/>
              <a:gd name="connsiteX84" fmla="*/ 6651330 w 12192000"/>
              <a:gd name="connsiteY84" fmla="*/ 1922921 h 3482342"/>
              <a:gd name="connsiteX85" fmla="*/ 6622958 w 12192000"/>
              <a:gd name="connsiteY85" fmla="*/ 1936255 h 3482342"/>
              <a:gd name="connsiteX86" fmla="*/ 6522602 w 12192000"/>
              <a:gd name="connsiteY86" fmla="*/ 1954133 h 3482342"/>
              <a:gd name="connsiteX87" fmla="*/ 6444344 w 12192000"/>
              <a:gd name="connsiteY87" fmla="*/ 1969663 h 3482342"/>
              <a:gd name="connsiteX88" fmla="*/ 6409626 w 12192000"/>
              <a:gd name="connsiteY88" fmla="*/ 1978846 h 3482342"/>
              <a:gd name="connsiteX89" fmla="*/ 6333446 w 12192000"/>
              <a:gd name="connsiteY89" fmla="*/ 1997163 h 3482342"/>
              <a:gd name="connsiteX90" fmla="*/ 6294933 w 12192000"/>
              <a:gd name="connsiteY90" fmla="*/ 2019412 h 3482342"/>
              <a:gd name="connsiteX91" fmla="*/ 6238719 w 12192000"/>
              <a:gd name="connsiteY91" fmla="*/ 2042547 h 3482342"/>
              <a:gd name="connsiteX92" fmla="*/ 6187205 w 12192000"/>
              <a:gd name="connsiteY92" fmla="*/ 2060048 h 3482342"/>
              <a:gd name="connsiteX93" fmla="*/ 6138780 w 12192000"/>
              <a:gd name="connsiteY93" fmla="*/ 2081918 h 3482342"/>
              <a:gd name="connsiteX94" fmla="*/ 6120125 w 12192000"/>
              <a:gd name="connsiteY94" fmla="*/ 2109475 h 3482342"/>
              <a:gd name="connsiteX95" fmla="*/ 6056576 w 12192000"/>
              <a:gd name="connsiteY95" fmla="*/ 2120066 h 3482342"/>
              <a:gd name="connsiteX96" fmla="*/ 5993794 w 12192000"/>
              <a:gd name="connsiteY96" fmla="*/ 2122569 h 3482342"/>
              <a:gd name="connsiteX97" fmla="*/ 5943601 w 12192000"/>
              <a:gd name="connsiteY97" fmla="*/ 2137719 h 3482342"/>
              <a:gd name="connsiteX98" fmla="*/ 5898141 w 12192000"/>
              <a:gd name="connsiteY98" fmla="*/ 2144806 h 3482342"/>
              <a:gd name="connsiteX99" fmla="*/ 5855337 w 12192000"/>
              <a:gd name="connsiteY99" fmla="*/ 2137719 h 3482342"/>
              <a:gd name="connsiteX100" fmla="*/ 5817682 w 12192000"/>
              <a:gd name="connsiteY100" fmla="*/ 2157358 h 3482342"/>
              <a:gd name="connsiteX101" fmla="*/ 5735300 w 12192000"/>
              <a:gd name="connsiteY101" fmla="*/ 2158902 h 3482342"/>
              <a:gd name="connsiteX102" fmla="*/ 5591469 w 12192000"/>
              <a:gd name="connsiteY102" fmla="*/ 2178389 h 3482342"/>
              <a:gd name="connsiteX103" fmla="*/ 5505818 w 12192000"/>
              <a:gd name="connsiteY103" fmla="*/ 2194207 h 3482342"/>
              <a:gd name="connsiteX104" fmla="*/ 5452860 w 12192000"/>
              <a:gd name="connsiteY104" fmla="*/ 2180085 h 3482342"/>
              <a:gd name="connsiteX105" fmla="*/ 5414282 w 12192000"/>
              <a:gd name="connsiteY105" fmla="*/ 2183070 h 3482342"/>
              <a:gd name="connsiteX106" fmla="*/ 5368369 w 12192000"/>
              <a:gd name="connsiteY106" fmla="*/ 2204272 h 3482342"/>
              <a:gd name="connsiteX107" fmla="*/ 5336354 w 12192000"/>
              <a:gd name="connsiteY107" fmla="*/ 2218920 h 3482342"/>
              <a:gd name="connsiteX108" fmla="*/ 5291263 w 12192000"/>
              <a:gd name="connsiteY108" fmla="*/ 2239182 h 3482342"/>
              <a:gd name="connsiteX109" fmla="*/ 5255152 w 12192000"/>
              <a:gd name="connsiteY109" fmla="*/ 2247164 h 3482342"/>
              <a:gd name="connsiteX110" fmla="*/ 5233796 w 12192000"/>
              <a:gd name="connsiteY110" fmla="*/ 2268260 h 3482342"/>
              <a:gd name="connsiteX111" fmla="*/ 5212786 w 12192000"/>
              <a:gd name="connsiteY111" fmla="*/ 2296592 h 3482342"/>
              <a:gd name="connsiteX112" fmla="*/ 5173523 w 12192000"/>
              <a:gd name="connsiteY112" fmla="*/ 2309057 h 3482342"/>
              <a:gd name="connsiteX113" fmla="*/ 5123830 w 12192000"/>
              <a:gd name="connsiteY113" fmla="*/ 2307070 h 3482342"/>
              <a:gd name="connsiteX114" fmla="*/ 5065426 w 12192000"/>
              <a:gd name="connsiteY114" fmla="*/ 2324076 h 3482342"/>
              <a:gd name="connsiteX115" fmla="*/ 4975908 w 12192000"/>
              <a:gd name="connsiteY115" fmla="*/ 2364128 h 3482342"/>
              <a:gd name="connsiteX116" fmla="*/ 4913723 w 12192000"/>
              <a:gd name="connsiteY116" fmla="*/ 2385265 h 3482342"/>
              <a:gd name="connsiteX117" fmla="*/ 4746485 w 12192000"/>
              <a:gd name="connsiteY117" fmla="*/ 2451769 h 3482342"/>
              <a:gd name="connsiteX118" fmla="*/ 4681588 w 12192000"/>
              <a:gd name="connsiteY118" fmla="*/ 2467494 h 3482342"/>
              <a:gd name="connsiteX119" fmla="*/ 1783655 w 12192000"/>
              <a:gd name="connsiteY119" fmla="*/ 3163860 h 3482342"/>
              <a:gd name="connsiteX120" fmla="*/ 1325955 w 12192000"/>
              <a:gd name="connsiteY120" fmla="*/ 3176692 h 3482342"/>
              <a:gd name="connsiteX121" fmla="*/ 1190384 w 12192000"/>
              <a:gd name="connsiteY121" fmla="*/ 3203504 h 3482342"/>
              <a:gd name="connsiteX122" fmla="*/ 1094537 w 12192000"/>
              <a:gd name="connsiteY122" fmla="*/ 3229469 h 3482342"/>
              <a:gd name="connsiteX123" fmla="*/ 779276 w 12192000"/>
              <a:gd name="connsiteY123" fmla="*/ 3327290 h 3482342"/>
              <a:gd name="connsiteX124" fmla="*/ 600378 w 12192000"/>
              <a:gd name="connsiteY124" fmla="*/ 3335250 h 3482342"/>
              <a:gd name="connsiteX125" fmla="*/ 493457 w 12192000"/>
              <a:gd name="connsiteY125" fmla="*/ 3365044 h 3482342"/>
              <a:gd name="connsiteX126" fmla="*/ 349402 w 12192000"/>
              <a:gd name="connsiteY126" fmla="*/ 3380897 h 3482342"/>
              <a:gd name="connsiteX127" fmla="*/ 192183 w 12192000"/>
              <a:gd name="connsiteY127" fmla="*/ 3460075 h 3482342"/>
              <a:gd name="connsiteX128" fmla="*/ 46713 w 12192000"/>
              <a:gd name="connsiteY128" fmla="*/ 3462986 h 3482342"/>
              <a:gd name="connsiteX129" fmla="*/ 2765 w 12192000"/>
              <a:gd name="connsiteY129" fmla="*/ 3480770 h 3482342"/>
              <a:gd name="connsiteX130" fmla="*/ 0 w 12192000"/>
              <a:gd name="connsiteY130" fmla="*/ 3482342 h 3482342"/>
              <a:gd name="connsiteX131" fmla="*/ 0 w 12192000"/>
              <a:gd name="connsiteY13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495949 w 12192000"/>
              <a:gd name="connsiteY67" fmla="*/ 1902425 h 3482342"/>
              <a:gd name="connsiteX68" fmla="*/ 8236214 w 12192000"/>
              <a:gd name="connsiteY68" fmla="*/ 1909725 h 3482342"/>
              <a:gd name="connsiteX69" fmla="*/ 8132104 w 12192000"/>
              <a:gd name="connsiteY69" fmla="*/ 1895727 h 3482342"/>
              <a:gd name="connsiteX70" fmla="*/ 7918078 w 12192000"/>
              <a:gd name="connsiteY70" fmla="*/ 1862668 h 3482342"/>
              <a:gd name="connsiteX71" fmla="*/ 7817899 w 12192000"/>
              <a:gd name="connsiteY71" fmla="*/ 1862176 h 3482342"/>
              <a:gd name="connsiteX72" fmla="*/ 7768994 w 12192000"/>
              <a:gd name="connsiteY72" fmla="*/ 1855721 h 3482342"/>
              <a:gd name="connsiteX73" fmla="*/ 7618027 w 12192000"/>
              <a:gd name="connsiteY73" fmla="*/ 1830959 h 3482342"/>
              <a:gd name="connsiteX74" fmla="*/ 7449425 w 12192000"/>
              <a:gd name="connsiteY74" fmla="*/ 1810910 h 3482342"/>
              <a:gd name="connsiteX75" fmla="*/ 7342915 w 12192000"/>
              <a:gd name="connsiteY75" fmla="*/ 1819827 h 3482342"/>
              <a:gd name="connsiteX76" fmla="*/ 7255191 w 12192000"/>
              <a:gd name="connsiteY76" fmla="*/ 1834354 h 3482342"/>
              <a:gd name="connsiteX77" fmla="*/ 7131205 w 12192000"/>
              <a:gd name="connsiteY77" fmla="*/ 1845557 h 3482342"/>
              <a:gd name="connsiteX78" fmla="*/ 6941837 w 12192000"/>
              <a:gd name="connsiteY78" fmla="*/ 1840640 h 3482342"/>
              <a:gd name="connsiteX79" fmla="*/ 6837145 w 12192000"/>
              <a:gd name="connsiteY79" fmla="*/ 1870724 h 3482342"/>
              <a:gd name="connsiteX80" fmla="*/ 6753991 w 12192000"/>
              <a:gd name="connsiteY80" fmla="*/ 1860969 h 3482342"/>
              <a:gd name="connsiteX81" fmla="*/ 6727754 w 12192000"/>
              <a:gd name="connsiteY81" fmla="*/ 1882372 h 3482342"/>
              <a:gd name="connsiteX82" fmla="*/ 6723371 w 12192000"/>
              <a:gd name="connsiteY82" fmla="*/ 1886494 h 3482342"/>
              <a:gd name="connsiteX83" fmla="*/ 6702779 w 12192000"/>
              <a:gd name="connsiteY83" fmla="*/ 1893601 h 3482342"/>
              <a:gd name="connsiteX84" fmla="*/ 6686657 w 12192000"/>
              <a:gd name="connsiteY84" fmla="*/ 1907344 h 3482342"/>
              <a:gd name="connsiteX85" fmla="*/ 6651330 w 12192000"/>
              <a:gd name="connsiteY85" fmla="*/ 1922921 h 3482342"/>
              <a:gd name="connsiteX86" fmla="*/ 6622958 w 12192000"/>
              <a:gd name="connsiteY86" fmla="*/ 1936255 h 3482342"/>
              <a:gd name="connsiteX87" fmla="*/ 6522602 w 12192000"/>
              <a:gd name="connsiteY87" fmla="*/ 1954133 h 3482342"/>
              <a:gd name="connsiteX88" fmla="*/ 6444344 w 12192000"/>
              <a:gd name="connsiteY88" fmla="*/ 1969663 h 3482342"/>
              <a:gd name="connsiteX89" fmla="*/ 6409626 w 12192000"/>
              <a:gd name="connsiteY89" fmla="*/ 1978846 h 3482342"/>
              <a:gd name="connsiteX90" fmla="*/ 6333446 w 12192000"/>
              <a:gd name="connsiteY90" fmla="*/ 1997163 h 3482342"/>
              <a:gd name="connsiteX91" fmla="*/ 6294933 w 12192000"/>
              <a:gd name="connsiteY91" fmla="*/ 2019412 h 3482342"/>
              <a:gd name="connsiteX92" fmla="*/ 6238719 w 12192000"/>
              <a:gd name="connsiteY92" fmla="*/ 2042547 h 3482342"/>
              <a:gd name="connsiteX93" fmla="*/ 6187205 w 12192000"/>
              <a:gd name="connsiteY93" fmla="*/ 2060048 h 3482342"/>
              <a:gd name="connsiteX94" fmla="*/ 6138780 w 12192000"/>
              <a:gd name="connsiteY94" fmla="*/ 2081918 h 3482342"/>
              <a:gd name="connsiteX95" fmla="*/ 6120125 w 12192000"/>
              <a:gd name="connsiteY95" fmla="*/ 2109475 h 3482342"/>
              <a:gd name="connsiteX96" fmla="*/ 6056576 w 12192000"/>
              <a:gd name="connsiteY96" fmla="*/ 2120066 h 3482342"/>
              <a:gd name="connsiteX97" fmla="*/ 5993794 w 12192000"/>
              <a:gd name="connsiteY97" fmla="*/ 2122569 h 3482342"/>
              <a:gd name="connsiteX98" fmla="*/ 5943601 w 12192000"/>
              <a:gd name="connsiteY98" fmla="*/ 2137719 h 3482342"/>
              <a:gd name="connsiteX99" fmla="*/ 5898141 w 12192000"/>
              <a:gd name="connsiteY99" fmla="*/ 2144806 h 3482342"/>
              <a:gd name="connsiteX100" fmla="*/ 5855337 w 12192000"/>
              <a:gd name="connsiteY100" fmla="*/ 2137719 h 3482342"/>
              <a:gd name="connsiteX101" fmla="*/ 5817682 w 12192000"/>
              <a:gd name="connsiteY101" fmla="*/ 2157358 h 3482342"/>
              <a:gd name="connsiteX102" fmla="*/ 5735300 w 12192000"/>
              <a:gd name="connsiteY102" fmla="*/ 2158902 h 3482342"/>
              <a:gd name="connsiteX103" fmla="*/ 5591469 w 12192000"/>
              <a:gd name="connsiteY103" fmla="*/ 2178389 h 3482342"/>
              <a:gd name="connsiteX104" fmla="*/ 5505818 w 12192000"/>
              <a:gd name="connsiteY104" fmla="*/ 2194207 h 3482342"/>
              <a:gd name="connsiteX105" fmla="*/ 5452860 w 12192000"/>
              <a:gd name="connsiteY105" fmla="*/ 2180085 h 3482342"/>
              <a:gd name="connsiteX106" fmla="*/ 5414282 w 12192000"/>
              <a:gd name="connsiteY106" fmla="*/ 2183070 h 3482342"/>
              <a:gd name="connsiteX107" fmla="*/ 5368369 w 12192000"/>
              <a:gd name="connsiteY107" fmla="*/ 2204272 h 3482342"/>
              <a:gd name="connsiteX108" fmla="*/ 5336354 w 12192000"/>
              <a:gd name="connsiteY108" fmla="*/ 2218920 h 3482342"/>
              <a:gd name="connsiteX109" fmla="*/ 5291263 w 12192000"/>
              <a:gd name="connsiteY109" fmla="*/ 2239182 h 3482342"/>
              <a:gd name="connsiteX110" fmla="*/ 5255152 w 12192000"/>
              <a:gd name="connsiteY110" fmla="*/ 2247164 h 3482342"/>
              <a:gd name="connsiteX111" fmla="*/ 5233796 w 12192000"/>
              <a:gd name="connsiteY111" fmla="*/ 2268260 h 3482342"/>
              <a:gd name="connsiteX112" fmla="*/ 5212786 w 12192000"/>
              <a:gd name="connsiteY112" fmla="*/ 2296592 h 3482342"/>
              <a:gd name="connsiteX113" fmla="*/ 5173523 w 12192000"/>
              <a:gd name="connsiteY113" fmla="*/ 2309057 h 3482342"/>
              <a:gd name="connsiteX114" fmla="*/ 5123830 w 12192000"/>
              <a:gd name="connsiteY114" fmla="*/ 2307070 h 3482342"/>
              <a:gd name="connsiteX115" fmla="*/ 5065426 w 12192000"/>
              <a:gd name="connsiteY115" fmla="*/ 2324076 h 3482342"/>
              <a:gd name="connsiteX116" fmla="*/ 4975908 w 12192000"/>
              <a:gd name="connsiteY116" fmla="*/ 2364128 h 3482342"/>
              <a:gd name="connsiteX117" fmla="*/ 4913723 w 12192000"/>
              <a:gd name="connsiteY117" fmla="*/ 2385265 h 3482342"/>
              <a:gd name="connsiteX118" fmla="*/ 4746485 w 12192000"/>
              <a:gd name="connsiteY118" fmla="*/ 2451769 h 3482342"/>
              <a:gd name="connsiteX119" fmla="*/ 4681588 w 12192000"/>
              <a:gd name="connsiteY119" fmla="*/ 2467494 h 3482342"/>
              <a:gd name="connsiteX120" fmla="*/ 1783655 w 12192000"/>
              <a:gd name="connsiteY120" fmla="*/ 3163860 h 3482342"/>
              <a:gd name="connsiteX121" fmla="*/ 1325955 w 12192000"/>
              <a:gd name="connsiteY121" fmla="*/ 3176692 h 3482342"/>
              <a:gd name="connsiteX122" fmla="*/ 1190384 w 12192000"/>
              <a:gd name="connsiteY122" fmla="*/ 3203504 h 3482342"/>
              <a:gd name="connsiteX123" fmla="*/ 1094537 w 12192000"/>
              <a:gd name="connsiteY123" fmla="*/ 3229469 h 3482342"/>
              <a:gd name="connsiteX124" fmla="*/ 779276 w 12192000"/>
              <a:gd name="connsiteY124" fmla="*/ 3327290 h 3482342"/>
              <a:gd name="connsiteX125" fmla="*/ 600378 w 12192000"/>
              <a:gd name="connsiteY125" fmla="*/ 3335250 h 3482342"/>
              <a:gd name="connsiteX126" fmla="*/ 493457 w 12192000"/>
              <a:gd name="connsiteY126" fmla="*/ 3365044 h 3482342"/>
              <a:gd name="connsiteX127" fmla="*/ 349402 w 12192000"/>
              <a:gd name="connsiteY127" fmla="*/ 3380897 h 3482342"/>
              <a:gd name="connsiteX128" fmla="*/ 192183 w 12192000"/>
              <a:gd name="connsiteY128" fmla="*/ 3460075 h 3482342"/>
              <a:gd name="connsiteX129" fmla="*/ 46713 w 12192000"/>
              <a:gd name="connsiteY129" fmla="*/ 3462986 h 3482342"/>
              <a:gd name="connsiteX130" fmla="*/ 2765 w 12192000"/>
              <a:gd name="connsiteY130" fmla="*/ 3480770 h 3482342"/>
              <a:gd name="connsiteX131" fmla="*/ 0 w 12192000"/>
              <a:gd name="connsiteY131" fmla="*/ 3482342 h 3482342"/>
              <a:gd name="connsiteX132" fmla="*/ 0 w 12192000"/>
              <a:gd name="connsiteY13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495949 w 12192000"/>
              <a:gd name="connsiteY68" fmla="*/ 1902425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495949 w 12192000"/>
              <a:gd name="connsiteY68" fmla="*/ 1902425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393565 w 12192000"/>
              <a:gd name="connsiteY68" fmla="*/ 1965974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393565 w 12192000"/>
              <a:gd name="connsiteY68" fmla="*/ 1965974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05409 w 12192000"/>
              <a:gd name="connsiteY41" fmla="*/ 1422789 h 3482342"/>
              <a:gd name="connsiteX42" fmla="*/ 10370530 w 12192000"/>
              <a:gd name="connsiteY42" fmla="*/ 1441596 h 3482342"/>
              <a:gd name="connsiteX43" fmla="*/ 10300239 w 12192000"/>
              <a:gd name="connsiteY43" fmla="*/ 1456332 h 3482342"/>
              <a:gd name="connsiteX44" fmla="*/ 10264922 w 12192000"/>
              <a:gd name="connsiteY44" fmla="*/ 1472107 h 3482342"/>
              <a:gd name="connsiteX45" fmla="*/ 10229629 w 12192000"/>
              <a:gd name="connsiteY45" fmla="*/ 1470454 h 3482342"/>
              <a:gd name="connsiteX46" fmla="*/ 10201385 w 12192000"/>
              <a:gd name="connsiteY46" fmla="*/ 1477515 h 3482342"/>
              <a:gd name="connsiteX47" fmla="*/ 10151958 w 12192000"/>
              <a:gd name="connsiteY47" fmla="*/ 1477515 h 3482342"/>
              <a:gd name="connsiteX48" fmla="*/ 10120184 w 12192000"/>
              <a:gd name="connsiteY48" fmla="*/ 1466924 h 3482342"/>
              <a:gd name="connsiteX49" fmla="*/ 10081348 w 12192000"/>
              <a:gd name="connsiteY49" fmla="*/ 1481046 h 3482342"/>
              <a:gd name="connsiteX50" fmla="*/ 10058690 w 12192000"/>
              <a:gd name="connsiteY50" fmla="*/ 1474888 h 3482342"/>
              <a:gd name="connsiteX51" fmla="*/ 10004424 w 12192000"/>
              <a:gd name="connsiteY51" fmla="*/ 1489801 h 3482342"/>
              <a:gd name="connsiteX52" fmla="*/ 9999951 w 12192000"/>
              <a:gd name="connsiteY52" fmla="*/ 1499127 h 3482342"/>
              <a:gd name="connsiteX53" fmla="*/ 9845462 w 12192000"/>
              <a:gd name="connsiteY53" fmla="*/ 1548192 h 3482342"/>
              <a:gd name="connsiteX54" fmla="*/ 9736156 w 12192000"/>
              <a:gd name="connsiteY54" fmla="*/ 1581928 h 3482342"/>
              <a:gd name="connsiteX55" fmla="*/ 9693355 w 12192000"/>
              <a:gd name="connsiteY55" fmla="*/ 1602632 h 3482342"/>
              <a:gd name="connsiteX56" fmla="*/ 9664242 w 12192000"/>
              <a:gd name="connsiteY56" fmla="*/ 1622075 h 3482342"/>
              <a:gd name="connsiteX57" fmla="*/ 9579195 w 12192000"/>
              <a:gd name="connsiteY57" fmla="*/ 1648017 h 3482342"/>
              <a:gd name="connsiteX58" fmla="*/ 9433652 w 12192000"/>
              <a:gd name="connsiteY58" fmla="*/ 1681174 h 3482342"/>
              <a:gd name="connsiteX59" fmla="*/ 9403775 w 12192000"/>
              <a:gd name="connsiteY59" fmla="*/ 1690403 h 3482342"/>
              <a:gd name="connsiteX60" fmla="*/ 9382503 w 12192000"/>
              <a:gd name="connsiteY60" fmla="*/ 1706957 h 3482342"/>
              <a:gd name="connsiteX61" fmla="*/ 9381410 w 12192000"/>
              <a:gd name="connsiteY61" fmla="*/ 1718312 h 3482342"/>
              <a:gd name="connsiteX62" fmla="*/ 9365685 w 12192000"/>
              <a:gd name="connsiteY62" fmla="*/ 1724772 h 3482342"/>
              <a:gd name="connsiteX63" fmla="*/ 9278020 w 12192000"/>
              <a:gd name="connsiteY63" fmla="*/ 1741161 h 3482342"/>
              <a:gd name="connsiteX64" fmla="*/ 9217145 w 12192000"/>
              <a:gd name="connsiteY64" fmla="*/ 1771195 h 3482342"/>
              <a:gd name="connsiteX65" fmla="*/ 8955875 w 12192000"/>
              <a:gd name="connsiteY65" fmla="*/ 1796806 h 3482342"/>
              <a:gd name="connsiteX66" fmla="*/ 8648415 w 12192000"/>
              <a:gd name="connsiteY66" fmla="*/ 1878623 h 3482342"/>
              <a:gd name="connsiteX67" fmla="*/ 8538519 w 12192000"/>
              <a:gd name="connsiteY67" fmla="*/ 1894114 h 3482342"/>
              <a:gd name="connsiteX68" fmla="*/ 8506541 w 12192000"/>
              <a:gd name="connsiteY68" fmla="*/ 1905955 h 3482342"/>
              <a:gd name="connsiteX69" fmla="*/ 8236214 w 12192000"/>
              <a:gd name="connsiteY69" fmla="*/ 1909725 h 3482342"/>
              <a:gd name="connsiteX70" fmla="*/ 8132104 w 12192000"/>
              <a:gd name="connsiteY70" fmla="*/ 1895727 h 3482342"/>
              <a:gd name="connsiteX71" fmla="*/ 7918078 w 12192000"/>
              <a:gd name="connsiteY71" fmla="*/ 1862668 h 3482342"/>
              <a:gd name="connsiteX72" fmla="*/ 7817899 w 12192000"/>
              <a:gd name="connsiteY72" fmla="*/ 1862176 h 3482342"/>
              <a:gd name="connsiteX73" fmla="*/ 7768994 w 12192000"/>
              <a:gd name="connsiteY73" fmla="*/ 1855721 h 3482342"/>
              <a:gd name="connsiteX74" fmla="*/ 7618027 w 12192000"/>
              <a:gd name="connsiteY74" fmla="*/ 1830959 h 3482342"/>
              <a:gd name="connsiteX75" fmla="*/ 7449425 w 12192000"/>
              <a:gd name="connsiteY75" fmla="*/ 1810910 h 3482342"/>
              <a:gd name="connsiteX76" fmla="*/ 7342915 w 12192000"/>
              <a:gd name="connsiteY76" fmla="*/ 1819827 h 3482342"/>
              <a:gd name="connsiteX77" fmla="*/ 7255191 w 12192000"/>
              <a:gd name="connsiteY77" fmla="*/ 1834354 h 3482342"/>
              <a:gd name="connsiteX78" fmla="*/ 7131205 w 12192000"/>
              <a:gd name="connsiteY78" fmla="*/ 1845557 h 3482342"/>
              <a:gd name="connsiteX79" fmla="*/ 6941837 w 12192000"/>
              <a:gd name="connsiteY79" fmla="*/ 1840640 h 3482342"/>
              <a:gd name="connsiteX80" fmla="*/ 6837145 w 12192000"/>
              <a:gd name="connsiteY80" fmla="*/ 1870724 h 3482342"/>
              <a:gd name="connsiteX81" fmla="*/ 6753991 w 12192000"/>
              <a:gd name="connsiteY81" fmla="*/ 1860969 h 3482342"/>
              <a:gd name="connsiteX82" fmla="*/ 6727754 w 12192000"/>
              <a:gd name="connsiteY82" fmla="*/ 1882372 h 3482342"/>
              <a:gd name="connsiteX83" fmla="*/ 6723371 w 12192000"/>
              <a:gd name="connsiteY83" fmla="*/ 1886494 h 3482342"/>
              <a:gd name="connsiteX84" fmla="*/ 6702779 w 12192000"/>
              <a:gd name="connsiteY84" fmla="*/ 1893601 h 3482342"/>
              <a:gd name="connsiteX85" fmla="*/ 6686657 w 12192000"/>
              <a:gd name="connsiteY85" fmla="*/ 1907344 h 3482342"/>
              <a:gd name="connsiteX86" fmla="*/ 6651330 w 12192000"/>
              <a:gd name="connsiteY86" fmla="*/ 1922921 h 3482342"/>
              <a:gd name="connsiteX87" fmla="*/ 6622958 w 12192000"/>
              <a:gd name="connsiteY87" fmla="*/ 1936255 h 3482342"/>
              <a:gd name="connsiteX88" fmla="*/ 6522602 w 12192000"/>
              <a:gd name="connsiteY88" fmla="*/ 1954133 h 3482342"/>
              <a:gd name="connsiteX89" fmla="*/ 6444344 w 12192000"/>
              <a:gd name="connsiteY89" fmla="*/ 1969663 h 3482342"/>
              <a:gd name="connsiteX90" fmla="*/ 6409626 w 12192000"/>
              <a:gd name="connsiteY90" fmla="*/ 1978846 h 3482342"/>
              <a:gd name="connsiteX91" fmla="*/ 6333446 w 12192000"/>
              <a:gd name="connsiteY91" fmla="*/ 1997163 h 3482342"/>
              <a:gd name="connsiteX92" fmla="*/ 6294933 w 12192000"/>
              <a:gd name="connsiteY92" fmla="*/ 2019412 h 3482342"/>
              <a:gd name="connsiteX93" fmla="*/ 6238719 w 12192000"/>
              <a:gd name="connsiteY93" fmla="*/ 2042547 h 3482342"/>
              <a:gd name="connsiteX94" fmla="*/ 6187205 w 12192000"/>
              <a:gd name="connsiteY94" fmla="*/ 2060048 h 3482342"/>
              <a:gd name="connsiteX95" fmla="*/ 6138780 w 12192000"/>
              <a:gd name="connsiteY95" fmla="*/ 2081918 h 3482342"/>
              <a:gd name="connsiteX96" fmla="*/ 6120125 w 12192000"/>
              <a:gd name="connsiteY96" fmla="*/ 2109475 h 3482342"/>
              <a:gd name="connsiteX97" fmla="*/ 6056576 w 12192000"/>
              <a:gd name="connsiteY97" fmla="*/ 2120066 h 3482342"/>
              <a:gd name="connsiteX98" fmla="*/ 5993794 w 12192000"/>
              <a:gd name="connsiteY98" fmla="*/ 2122569 h 3482342"/>
              <a:gd name="connsiteX99" fmla="*/ 5943601 w 12192000"/>
              <a:gd name="connsiteY99" fmla="*/ 2137719 h 3482342"/>
              <a:gd name="connsiteX100" fmla="*/ 5898141 w 12192000"/>
              <a:gd name="connsiteY100" fmla="*/ 2144806 h 3482342"/>
              <a:gd name="connsiteX101" fmla="*/ 5855337 w 12192000"/>
              <a:gd name="connsiteY101" fmla="*/ 2137719 h 3482342"/>
              <a:gd name="connsiteX102" fmla="*/ 5817682 w 12192000"/>
              <a:gd name="connsiteY102" fmla="*/ 2157358 h 3482342"/>
              <a:gd name="connsiteX103" fmla="*/ 5735300 w 12192000"/>
              <a:gd name="connsiteY103" fmla="*/ 2158902 h 3482342"/>
              <a:gd name="connsiteX104" fmla="*/ 5591469 w 12192000"/>
              <a:gd name="connsiteY104" fmla="*/ 2178389 h 3482342"/>
              <a:gd name="connsiteX105" fmla="*/ 5505818 w 12192000"/>
              <a:gd name="connsiteY105" fmla="*/ 2194207 h 3482342"/>
              <a:gd name="connsiteX106" fmla="*/ 5452860 w 12192000"/>
              <a:gd name="connsiteY106" fmla="*/ 2180085 h 3482342"/>
              <a:gd name="connsiteX107" fmla="*/ 5414282 w 12192000"/>
              <a:gd name="connsiteY107" fmla="*/ 2183070 h 3482342"/>
              <a:gd name="connsiteX108" fmla="*/ 5368369 w 12192000"/>
              <a:gd name="connsiteY108" fmla="*/ 2204272 h 3482342"/>
              <a:gd name="connsiteX109" fmla="*/ 5336354 w 12192000"/>
              <a:gd name="connsiteY109" fmla="*/ 2218920 h 3482342"/>
              <a:gd name="connsiteX110" fmla="*/ 5291263 w 12192000"/>
              <a:gd name="connsiteY110" fmla="*/ 2239182 h 3482342"/>
              <a:gd name="connsiteX111" fmla="*/ 5255152 w 12192000"/>
              <a:gd name="connsiteY111" fmla="*/ 2247164 h 3482342"/>
              <a:gd name="connsiteX112" fmla="*/ 5233796 w 12192000"/>
              <a:gd name="connsiteY112" fmla="*/ 2268260 h 3482342"/>
              <a:gd name="connsiteX113" fmla="*/ 5212786 w 12192000"/>
              <a:gd name="connsiteY113" fmla="*/ 2296592 h 3482342"/>
              <a:gd name="connsiteX114" fmla="*/ 5173523 w 12192000"/>
              <a:gd name="connsiteY114" fmla="*/ 2309057 h 3482342"/>
              <a:gd name="connsiteX115" fmla="*/ 5123830 w 12192000"/>
              <a:gd name="connsiteY115" fmla="*/ 2307070 h 3482342"/>
              <a:gd name="connsiteX116" fmla="*/ 5065426 w 12192000"/>
              <a:gd name="connsiteY116" fmla="*/ 2324076 h 3482342"/>
              <a:gd name="connsiteX117" fmla="*/ 4975908 w 12192000"/>
              <a:gd name="connsiteY117" fmla="*/ 2364128 h 3482342"/>
              <a:gd name="connsiteX118" fmla="*/ 4913723 w 12192000"/>
              <a:gd name="connsiteY118" fmla="*/ 2385265 h 3482342"/>
              <a:gd name="connsiteX119" fmla="*/ 4746485 w 12192000"/>
              <a:gd name="connsiteY119" fmla="*/ 2451769 h 3482342"/>
              <a:gd name="connsiteX120" fmla="*/ 4681588 w 12192000"/>
              <a:gd name="connsiteY120" fmla="*/ 2467494 h 3482342"/>
              <a:gd name="connsiteX121" fmla="*/ 1783655 w 12192000"/>
              <a:gd name="connsiteY121" fmla="*/ 3163860 h 3482342"/>
              <a:gd name="connsiteX122" fmla="*/ 1325955 w 12192000"/>
              <a:gd name="connsiteY122" fmla="*/ 3176692 h 3482342"/>
              <a:gd name="connsiteX123" fmla="*/ 1190384 w 12192000"/>
              <a:gd name="connsiteY123" fmla="*/ 3203504 h 3482342"/>
              <a:gd name="connsiteX124" fmla="*/ 1094537 w 12192000"/>
              <a:gd name="connsiteY124" fmla="*/ 3229469 h 3482342"/>
              <a:gd name="connsiteX125" fmla="*/ 779276 w 12192000"/>
              <a:gd name="connsiteY125" fmla="*/ 3327290 h 3482342"/>
              <a:gd name="connsiteX126" fmla="*/ 600378 w 12192000"/>
              <a:gd name="connsiteY126" fmla="*/ 3335250 h 3482342"/>
              <a:gd name="connsiteX127" fmla="*/ 493457 w 12192000"/>
              <a:gd name="connsiteY127" fmla="*/ 3365044 h 3482342"/>
              <a:gd name="connsiteX128" fmla="*/ 349402 w 12192000"/>
              <a:gd name="connsiteY128" fmla="*/ 3380897 h 3482342"/>
              <a:gd name="connsiteX129" fmla="*/ 192183 w 12192000"/>
              <a:gd name="connsiteY129" fmla="*/ 3460075 h 3482342"/>
              <a:gd name="connsiteX130" fmla="*/ 46713 w 12192000"/>
              <a:gd name="connsiteY130" fmla="*/ 3462986 h 3482342"/>
              <a:gd name="connsiteX131" fmla="*/ 2765 w 12192000"/>
              <a:gd name="connsiteY131" fmla="*/ 3480770 h 3482342"/>
              <a:gd name="connsiteX132" fmla="*/ 0 w 12192000"/>
              <a:gd name="connsiteY132" fmla="*/ 3482342 h 3482342"/>
              <a:gd name="connsiteX133" fmla="*/ 0 w 12192000"/>
              <a:gd name="connsiteY13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9906 w 12192000"/>
              <a:gd name="connsiteY33" fmla="*/ 1332049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39694 w 12192000"/>
              <a:gd name="connsiteY41" fmla="*/ 1406905 h 3482342"/>
              <a:gd name="connsiteX42" fmla="*/ 10405409 w 12192000"/>
              <a:gd name="connsiteY42" fmla="*/ 1422789 h 3482342"/>
              <a:gd name="connsiteX43" fmla="*/ 10370530 w 12192000"/>
              <a:gd name="connsiteY43" fmla="*/ 1441596 h 3482342"/>
              <a:gd name="connsiteX44" fmla="*/ 10300239 w 12192000"/>
              <a:gd name="connsiteY44" fmla="*/ 1456332 h 3482342"/>
              <a:gd name="connsiteX45" fmla="*/ 10264922 w 12192000"/>
              <a:gd name="connsiteY45" fmla="*/ 1472107 h 3482342"/>
              <a:gd name="connsiteX46" fmla="*/ 10229629 w 12192000"/>
              <a:gd name="connsiteY46" fmla="*/ 1470454 h 3482342"/>
              <a:gd name="connsiteX47" fmla="*/ 10201385 w 12192000"/>
              <a:gd name="connsiteY47" fmla="*/ 1477515 h 3482342"/>
              <a:gd name="connsiteX48" fmla="*/ 10151958 w 12192000"/>
              <a:gd name="connsiteY48" fmla="*/ 1477515 h 3482342"/>
              <a:gd name="connsiteX49" fmla="*/ 10120184 w 12192000"/>
              <a:gd name="connsiteY49" fmla="*/ 1466924 h 3482342"/>
              <a:gd name="connsiteX50" fmla="*/ 10081348 w 12192000"/>
              <a:gd name="connsiteY50" fmla="*/ 1481046 h 3482342"/>
              <a:gd name="connsiteX51" fmla="*/ 10058690 w 12192000"/>
              <a:gd name="connsiteY51" fmla="*/ 1474888 h 3482342"/>
              <a:gd name="connsiteX52" fmla="*/ 10004424 w 12192000"/>
              <a:gd name="connsiteY52" fmla="*/ 1489801 h 3482342"/>
              <a:gd name="connsiteX53" fmla="*/ 9999951 w 12192000"/>
              <a:gd name="connsiteY53" fmla="*/ 1499127 h 3482342"/>
              <a:gd name="connsiteX54" fmla="*/ 9845462 w 12192000"/>
              <a:gd name="connsiteY54" fmla="*/ 1548192 h 3482342"/>
              <a:gd name="connsiteX55" fmla="*/ 9736156 w 12192000"/>
              <a:gd name="connsiteY55" fmla="*/ 1581928 h 3482342"/>
              <a:gd name="connsiteX56" fmla="*/ 9693355 w 12192000"/>
              <a:gd name="connsiteY56" fmla="*/ 1602632 h 3482342"/>
              <a:gd name="connsiteX57" fmla="*/ 9664242 w 12192000"/>
              <a:gd name="connsiteY57" fmla="*/ 1622075 h 3482342"/>
              <a:gd name="connsiteX58" fmla="*/ 9579195 w 12192000"/>
              <a:gd name="connsiteY58" fmla="*/ 1648017 h 3482342"/>
              <a:gd name="connsiteX59" fmla="*/ 9433652 w 12192000"/>
              <a:gd name="connsiteY59" fmla="*/ 1681174 h 3482342"/>
              <a:gd name="connsiteX60" fmla="*/ 9403775 w 12192000"/>
              <a:gd name="connsiteY60" fmla="*/ 1690403 h 3482342"/>
              <a:gd name="connsiteX61" fmla="*/ 9382503 w 12192000"/>
              <a:gd name="connsiteY61" fmla="*/ 1706957 h 3482342"/>
              <a:gd name="connsiteX62" fmla="*/ 9381410 w 12192000"/>
              <a:gd name="connsiteY62" fmla="*/ 1718312 h 3482342"/>
              <a:gd name="connsiteX63" fmla="*/ 9365685 w 12192000"/>
              <a:gd name="connsiteY63" fmla="*/ 1724772 h 3482342"/>
              <a:gd name="connsiteX64" fmla="*/ 9278020 w 12192000"/>
              <a:gd name="connsiteY64" fmla="*/ 1741161 h 3482342"/>
              <a:gd name="connsiteX65" fmla="*/ 9217145 w 12192000"/>
              <a:gd name="connsiteY65" fmla="*/ 1771195 h 3482342"/>
              <a:gd name="connsiteX66" fmla="*/ 8955875 w 12192000"/>
              <a:gd name="connsiteY66" fmla="*/ 1796806 h 3482342"/>
              <a:gd name="connsiteX67" fmla="*/ 8648415 w 12192000"/>
              <a:gd name="connsiteY67" fmla="*/ 1878623 h 3482342"/>
              <a:gd name="connsiteX68" fmla="*/ 8538519 w 12192000"/>
              <a:gd name="connsiteY68" fmla="*/ 1894114 h 3482342"/>
              <a:gd name="connsiteX69" fmla="*/ 8506541 w 12192000"/>
              <a:gd name="connsiteY69" fmla="*/ 1905955 h 3482342"/>
              <a:gd name="connsiteX70" fmla="*/ 8236214 w 12192000"/>
              <a:gd name="connsiteY70" fmla="*/ 1909725 h 3482342"/>
              <a:gd name="connsiteX71" fmla="*/ 8132104 w 12192000"/>
              <a:gd name="connsiteY71" fmla="*/ 1895727 h 3482342"/>
              <a:gd name="connsiteX72" fmla="*/ 7918078 w 12192000"/>
              <a:gd name="connsiteY72" fmla="*/ 1862668 h 3482342"/>
              <a:gd name="connsiteX73" fmla="*/ 7817899 w 12192000"/>
              <a:gd name="connsiteY73" fmla="*/ 1862176 h 3482342"/>
              <a:gd name="connsiteX74" fmla="*/ 7768994 w 12192000"/>
              <a:gd name="connsiteY74" fmla="*/ 1855721 h 3482342"/>
              <a:gd name="connsiteX75" fmla="*/ 7618027 w 12192000"/>
              <a:gd name="connsiteY75" fmla="*/ 1830959 h 3482342"/>
              <a:gd name="connsiteX76" fmla="*/ 7449425 w 12192000"/>
              <a:gd name="connsiteY76" fmla="*/ 1810910 h 3482342"/>
              <a:gd name="connsiteX77" fmla="*/ 7342915 w 12192000"/>
              <a:gd name="connsiteY77" fmla="*/ 1819827 h 3482342"/>
              <a:gd name="connsiteX78" fmla="*/ 7255191 w 12192000"/>
              <a:gd name="connsiteY78" fmla="*/ 1834354 h 3482342"/>
              <a:gd name="connsiteX79" fmla="*/ 7131205 w 12192000"/>
              <a:gd name="connsiteY79" fmla="*/ 1845557 h 3482342"/>
              <a:gd name="connsiteX80" fmla="*/ 6941837 w 12192000"/>
              <a:gd name="connsiteY80" fmla="*/ 1840640 h 3482342"/>
              <a:gd name="connsiteX81" fmla="*/ 6837145 w 12192000"/>
              <a:gd name="connsiteY81" fmla="*/ 1870724 h 3482342"/>
              <a:gd name="connsiteX82" fmla="*/ 6753991 w 12192000"/>
              <a:gd name="connsiteY82" fmla="*/ 1860969 h 3482342"/>
              <a:gd name="connsiteX83" fmla="*/ 6727754 w 12192000"/>
              <a:gd name="connsiteY83" fmla="*/ 1882372 h 3482342"/>
              <a:gd name="connsiteX84" fmla="*/ 6723371 w 12192000"/>
              <a:gd name="connsiteY84" fmla="*/ 1886494 h 3482342"/>
              <a:gd name="connsiteX85" fmla="*/ 6702779 w 12192000"/>
              <a:gd name="connsiteY85" fmla="*/ 1893601 h 3482342"/>
              <a:gd name="connsiteX86" fmla="*/ 6686657 w 12192000"/>
              <a:gd name="connsiteY86" fmla="*/ 1907344 h 3482342"/>
              <a:gd name="connsiteX87" fmla="*/ 6651330 w 12192000"/>
              <a:gd name="connsiteY87" fmla="*/ 1922921 h 3482342"/>
              <a:gd name="connsiteX88" fmla="*/ 6622958 w 12192000"/>
              <a:gd name="connsiteY88" fmla="*/ 1936255 h 3482342"/>
              <a:gd name="connsiteX89" fmla="*/ 6522602 w 12192000"/>
              <a:gd name="connsiteY89" fmla="*/ 1954133 h 3482342"/>
              <a:gd name="connsiteX90" fmla="*/ 6444344 w 12192000"/>
              <a:gd name="connsiteY90" fmla="*/ 1969663 h 3482342"/>
              <a:gd name="connsiteX91" fmla="*/ 6409626 w 12192000"/>
              <a:gd name="connsiteY91" fmla="*/ 1978846 h 3482342"/>
              <a:gd name="connsiteX92" fmla="*/ 6333446 w 12192000"/>
              <a:gd name="connsiteY92" fmla="*/ 1997163 h 3482342"/>
              <a:gd name="connsiteX93" fmla="*/ 6294933 w 12192000"/>
              <a:gd name="connsiteY93" fmla="*/ 2019412 h 3482342"/>
              <a:gd name="connsiteX94" fmla="*/ 6238719 w 12192000"/>
              <a:gd name="connsiteY94" fmla="*/ 2042547 h 3482342"/>
              <a:gd name="connsiteX95" fmla="*/ 6187205 w 12192000"/>
              <a:gd name="connsiteY95" fmla="*/ 2060048 h 3482342"/>
              <a:gd name="connsiteX96" fmla="*/ 6138780 w 12192000"/>
              <a:gd name="connsiteY96" fmla="*/ 2081918 h 3482342"/>
              <a:gd name="connsiteX97" fmla="*/ 6120125 w 12192000"/>
              <a:gd name="connsiteY97" fmla="*/ 2109475 h 3482342"/>
              <a:gd name="connsiteX98" fmla="*/ 6056576 w 12192000"/>
              <a:gd name="connsiteY98" fmla="*/ 2120066 h 3482342"/>
              <a:gd name="connsiteX99" fmla="*/ 5993794 w 12192000"/>
              <a:gd name="connsiteY99" fmla="*/ 2122569 h 3482342"/>
              <a:gd name="connsiteX100" fmla="*/ 5943601 w 12192000"/>
              <a:gd name="connsiteY100" fmla="*/ 2137719 h 3482342"/>
              <a:gd name="connsiteX101" fmla="*/ 5898141 w 12192000"/>
              <a:gd name="connsiteY101" fmla="*/ 2144806 h 3482342"/>
              <a:gd name="connsiteX102" fmla="*/ 5855337 w 12192000"/>
              <a:gd name="connsiteY102" fmla="*/ 2137719 h 3482342"/>
              <a:gd name="connsiteX103" fmla="*/ 5817682 w 12192000"/>
              <a:gd name="connsiteY103" fmla="*/ 2157358 h 3482342"/>
              <a:gd name="connsiteX104" fmla="*/ 5735300 w 12192000"/>
              <a:gd name="connsiteY104" fmla="*/ 2158902 h 3482342"/>
              <a:gd name="connsiteX105" fmla="*/ 5591469 w 12192000"/>
              <a:gd name="connsiteY105" fmla="*/ 2178389 h 3482342"/>
              <a:gd name="connsiteX106" fmla="*/ 5505818 w 12192000"/>
              <a:gd name="connsiteY106" fmla="*/ 2194207 h 3482342"/>
              <a:gd name="connsiteX107" fmla="*/ 5452860 w 12192000"/>
              <a:gd name="connsiteY107" fmla="*/ 2180085 h 3482342"/>
              <a:gd name="connsiteX108" fmla="*/ 5414282 w 12192000"/>
              <a:gd name="connsiteY108" fmla="*/ 2183070 h 3482342"/>
              <a:gd name="connsiteX109" fmla="*/ 5368369 w 12192000"/>
              <a:gd name="connsiteY109" fmla="*/ 2204272 h 3482342"/>
              <a:gd name="connsiteX110" fmla="*/ 5336354 w 12192000"/>
              <a:gd name="connsiteY110" fmla="*/ 2218920 h 3482342"/>
              <a:gd name="connsiteX111" fmla="*/ 5291263 w 12192000"/>
              <a:gd name="connsiteY111" fmla="*/ 2239182 h 3482342"/>
              <a:gd name="connsiteX112" fmla="*/ 5255152 w 12192000"/>
              <a:gd name="connsiteY112" fmla="*/ 2247164 h 3482342"/>
              <a:gd name="connsiteX113" fmla="*/ 5233796 w 12192000"/>
              <a:gd name="connsiteY113" fmla="*/ 2268260 h 3482342"/>
              <a:gd name="connsiteX114" fmla="*/ 5212786 w 12192000"/>
              <a:gd name="connsiteY114" fmla="*/ 2296592 h 3482342"/>
              <a:gd name="connsiteX115" fmla="*/ 5173523 w 12192000"/>
              <a:gd name="connsiteY115" fmla="*/ 2309057 h 3482342"/>
              <a:gd name="connsiteX116" fmla="*/ 5123830 w 12192000"/>
              <a:gd name="connsiteY116" fmla="*/ 2307070 h 3482342"/>
              <a:gd name="connsiteX117" fmla="*/ 5065426 w 12192000"/>
              <a:gd name="connsiteY117" fmla="*/ 2324076 h 3482342"/>
              <a:gd name="connsiteX118" fmla="*/ 4975908 w 12192000"/>
              <a:gd name="connsiteY118" fmla="*/ 2364128 h 3482342"/>
              <a:gd name="connsiteX119" fmla="*/ 4913723 w 12192000"/>
              <a:gd name="connsiteY119" fmla="*/ 2385265 h 3482342"/>
              <a:gd name="connsiteX120" fmla="*/ 4746485 w 12192000"/>
              <a:gd name="connsiteY120" fmla="*/ 2451769 h 3482342"/>
              <a:gd name="connsiteX121" fmla="*/ 4681588 w 12192000"/>
              <a:gd name="connsiteY121" fmla="*/ 2467494 h 3482342"/>
              <a:gd name="connsiteX122" fmla="*/ 1783655 w 12192000"/>
              <a:gd name="connsiteY122" fmla="*/ 3163860 h 3482342"/>
              <a:gd name="connsiteX123" fmla="*/ 1325955 w 12192000"/>
              <a:gd name="connsiteY123" fmla="*/ 3176692 h 3482342"/>
              <a:gd name="connsiteX124" fmla="*/ 1190384 w 12192000"/>
              <a:gd name="connsiteY124" fmla="*/ 3203504 h 3482342"/>
              <a:gd name="connsiteX125" fmla="*/ 1094537 w 12192000"/>
              <a:gd name="connsiteY125" fmla="*/ 3229469 h 3482342"/>
              <a:gd name="connsiteX126" fmla="*/ 779276 w 12192000"/>
              <a:gd name="connsiteY126" fmla="*/ 3327290 h 3482342"/>
              <a:gd name="connsiteX127" fmla="*/ 600378 w 12192000"/>
              <a:gd name="connsiteY127" fmla="*/ 3335250 h 3482342"/>
              <a:gd name="connsiteX128" fmla="*/ 493457 w 12192000"/>
              <a:gd name="connsiteY128" fmla="*/ 3365044 h 3482342"/>
              <a:gd name="connsiteX129" fmla="*/ 349402 w 12192000"/>
              <a:gd name="connsiteY129" fmla="*/ 3380897 h 3482342"/>
              <a:gd name="connsiteX130" fmla="*/ 192183 w 12192000"/>
              <a:gd name="connsiteY130" fmla="*/ 3460075 h 3482342"/>
              <a:gd name="connsiteX131" fmla="*/ 46713 w 12192000"/>
              <a:gd name="connsiteY131" fmla="*/ 3462986 h 3482342"/>
              <a:gd name="connsiteX132" fmla="*/ 2765 w 12192000"/>
              <a:gd name="connsiteY132" fmla="*/ 3480770 h 3482342"/>
              <a:gd name="connsiteX133" fmla="*/ 0 w 12192000"/>
              <a:gd name="connsiteY133" fmla="*/ 3482342 h 3482342"/>
              <a:gd name="connsiteX134" fmla="*/ 0 w 12192000"/>
              <a:gd name="connsiteY13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6375 w 12192000"/>
              <a:gd name="connsiteY33" fmla="*/ 1342640 h 3482342"/>
              <a:gd name="connsiteX34" fmla="*/ 10639834 w 12192000"/>
              <a:gd name="connsiteY34" fmla="*/ 1324989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39694 w 12192000"/>
              <a:gd name="connsiteY41" fmla="*/ 1406905 h 3482342"/>
              <a:gd name="connsiteX42" fmla="*/ 10405409 w 12192000"/>
              <a:gd name="connsiteY42" fmla="*/ 1422789 h 3482342"/>
              <a:gd name="connsiteX43" fmla="*/ 10370530 w 12192000"/>
              <a:gd name="connsiteY43" fmla="*/ 1441596 h 3482342"/>
              <a:gd name="connsiteX44" fmla="*/ 10300239 w 12192000"/>
              <a:gd name="connsiteY44" fmla="*/ 1456332 h 3482342"/>
              <a:gd name="connsiteX45" fmla="*/ 10264922 w 12192000"/>
              <a:gd name="connsiteY45" fmla="*/ 1472107 h 3482342"/>
              <a:gd name="connsiteX46" fmla="*/ 10229629 w 12192000"/>
              <a:gd name="connsiteY46" fmla="*/ 1470454 h 3482342"/>
              <a:gd name="connsiteX47" fmla="*/ 10201385 w 12192000"/>
              <a:gd name="connsiteY47" fmla="*/ 1477515 h 3482342"/>
              <a:gd name="connsiteX48" fmla="*/ 10151958 w 12192000"/>
              <a:gd name="connsiteY48" fmla="*/ 1477515 h 3482342"/>
              <a:gd name="connsiteX49" fmla="*/ 10120184 w 12192000"/>
              <a:gd name="connsiteY49" fmla="*/ 1466924 h 3482342"/>
              <a:gd name="connsiteX50" fmla="*/ 10081348 w 12192000"/>
              <a:gd name="connsiteY50" fmla="*/ 1481046 h 3482342"/>
              <a:gd name="connsiteX51" fmla="*/ 10058690 w 12192000"/>
              <a:gd name="connsiteY51" fmla="*/ 1474888 h 3482342"/>
              <a:gd name="connsiteX52" fmla="*/ 10004424 w 12192000"/>
              <a:gd name="connsiteY52" fmla="*/ 1489801 h 3482342"/>
              <a:gd name="connsiteX53" fmla="*/ 9999951 w 12192000"/>
              <a:gd name="connsiteY53" fmla="*/ 1499127 h 3482342"/>
              <a:gd name="connsiteX54" fmla="*/ 9845462 w 12192000"/>
              <a:gd name="connsiteY54" fmla="*/ 1548192 h 3482342"/>
              <a:gd name="connsiteX55" fmla="*/ 9736156 w 12192000"/>
              <a:gd name="connsiteY55" fmla="*/ 1581928 h 3482342"/>
              <a:gd name="connsiteX56" fmla="*/ 9693355 w 12192000"/>
              <a:gd name="connsiteY56" fmla="*/ 1602632 h 3482342"/>
              <a:gd name="connsiteX57" fmla="*/ 9664242 w 12192000"/>
              <a:gd name="connsiteY57" fmla="*/ 1622075 h 3482342"/>
              <a:gd name="connsiteX58" fmla="*/ 9579195 w 12192000"/>
              <a:gd name="connsiteY58" fmla="*/ 1648017 h 3482342"/>
              <a:gd name="connsiteX59" fmla="*/ 9433652 w 12192000"/>
              <a:gd name="connsiteY59" fmla="*/ 1681174 h 3482342"/>
              <a:gd name="connsiteX60" fmla="*/ 9403775 w 12192000"/>
              <a:gd name="connsiteY60" fmla="*/ 1690403 h 3482342"/>
              <a:gd name="connsiteX61" fmla="*/ 9382503 w 12192000"/>
              <a:gd name="connsiteY61" fmla="*/ 1706957 h 3482342"/>
              <a:gd name="connsiteX62" fmla="*/ 9381410 w 12192000"/>
              <a:gd name="connsiteY62" fmla="*/ 1718312 h 3482342"/>
              <a:gd name="connsiteX63" fmla="*/ 9365685 w 12192000"/>
              <a:gd name="connsiteY63" fmla="*/ 1724772 h 3482342"/>
              <a:gd name="connsiteX64" fmla="*/ 9278020 w 12192000"/>
              <a:gd name="connsiteY64" fmla="*/ 1741161 h 3482342"/>
              <a:gd name="connsiteX65" fmla="*/ 9217145 w 12192000"/>
              <a:gd name="connsiteY65" fmla="*/ 1771195 h 3482342"/>
              <a:gd name="connsiteX66" fmla="*/ 8955875 w 12192000"/>
              <a:gd name="connsiteY66" fmla="*/ 1796806 h 3482342"/>
              <a:gd name="connsiteX67" fmla="*/ 8648415 w 12192000"/>
              <a:gd name="connsiteY67" fmla="*/ 1878623 h 3482342"/>
              <a:gd name="connsiteX68" fmla="*/ 8538519 w 12192000"/>
              <a:gd name="connsiteY68" fmla="*/ 1894114 h 3482342"/>
              <a:gd name="connsiteX69" fmla="*/ 8506541 w 12192000"/>
              <a:gd name="connsiteY69" fmla="*/ 1905955 h 3482342"/>
              <a:gd name="connsiteX70" fmla="*/ 8236214 w 12192000"/>
              <a:gd name="connsiteY70" fmla="*/ 1909725 h 3482342"/>
              <a:gd name="connsiteX71" fmla="*/ 8132104 w 12192000"/>
              <a:gd name="connsiteY71" fmla="*/ 1895727 h 3482342"/>
              <a:gd name="connsiteX72" fmla="*/ 7918078 w 12192000"/>
              <a:gd name="connsiteY72" fmla="*/ 1862668 h 3482342"/>
              <a:gd name="connsiteX73" fmla="*/ 7817899 w 12192000"/>
              <a:gd name="connsiteY73" fmla="*/ 1862176 h 3482342"/>
              <a:gd name="connsiteX74" fmla="*/ 7768994 w 12192000"/>
              <a:gd name="connsiteY74" fmla="*/ 1855721 h 3482342"/>
              <a:gd name="connsiteX75" fmla="*/ 7618027 w 12192000"/>
              <a:gd name="connsiteY75" fmla="*/ 1830959 h 3482342"/>
              <a:gd name="connsiteX76" fmla="*/ 7449425 w 12192000"/>
              <a:gd name="connsiteY76" fmla="*/ 1810910 h 3482342"/>
              <a:gd name="connsiteX77" fmla="*/ 7342915 w 12192000"/>
              <a:gd name="connsiteY77" fmla="*/ 1819827 h 3482342"/>
              <a:gd name="connsiteX78" fmla="*/ 7255191 w 12192000"/>
              <a:gd name="connsiteY78" fmla="*/ 1834354 h 3482342"/>
              <a:gd name="connsiteX79" fmla="*/ 7131205 w 12192000"/>
              <a:gd name="connsiteY79" fmla="*/ 1845557 h 3482342"/>
              <a:gd name="connsiteX80" fmla="*/ 6941837 w 12192000"/>
              <a:gd name="connsiteY80" fmla="*/ 1840640 h 3482342"/>
              <a:gd name="connsiteX81" fmla="*/ 6837145 w 12192000"/>
              <a:gd name="connsiteY81" fmla="*/ 1870724 h 3482342"/>
              <a:gd name="connsiteX82" fmla="*/ 6753991 w 12192000"/>
              <a:gd name="connsiteY82" fmla="*/ 1860969 h 3482342"/>
              <a:gd name="connsiteX83" fmla="*/ 6727754 w 12192000"/>
              <a:gd name="connsiteY83" fmla="*/ 1882372 h 3482342"/>
              <a:gd name="connsiteX84" fmla="*/ 6723371 w 12192000"/>
              <a:gd name="connsiteY84" fmla="*/ 1886494 h 3482342"/>
              <a:gd name="connsiteX85" fmla="*/ 6702779 w 12192000"/>
              <a:gd name="connsiteY85" fmla="*/ 1893601 h 3482342"/>
              <a:gd name="connsiteX86" fmla="*/ 6686657 w 12192000"/>
              <a:gd name="connsiteY86" fmla="*/ 1907344 h 3482342"/>
              <a:gd name="connsiteX87" fmla="*/ 6651330 w 12192000"/>
              <a:gd name="connsiteY87" fmla="*/ 1922921 h 3482342"/>
              <a:gd name="connsiteX88" fmla="*/ 6622958 w 12192000"/>
              <a:gd name="connsiteY88" fmla="*/ 1936255 h 3482342"/>
              <a:gd name="connsiteX89" fmla="*/ 6522602 w 12192000"/>
              <a:gd name="connsiteY89" fmla="*/ 1954133 h 3482342"/>
              <a:gd name="connsiteX90" fmla="*/ 6444344 w 12192000"/>
              <a:gd name="connsiteY90" fmla="*/ 1969663 h 3482342"/>
              <a:gd name="connsiteX91" fmla="*/ 6409626 w 12192000"/>
              <a:gd name="connsiteY91" fmla="*/ 1978846 h 3482342"/>
              <a:gd name="connsiteX92" fmla="*/ 6333446 w 12192000"/>
              <a:gd name="connsiteY92" fmla="*/ 1997163 h 3482342"/>
              <a:gd name="connsiteX93" fmla="*/ 6294933 w 12192000"/>
              <a:gd name="connsiteY93" fmla="*/ 2019412 h 3482342"/>
              <a:gd name="connsiteX94" fmla="*/ 6238719 w 12192000"/>
              <a:gd name="connsiteY94" fmla="*/ 2042547 h 3482342"/>
              <a:gd name="connsiteX95" fmla="*/ 6187205 w 12192000"/>
              <a:gd name="connsiteY95" fmla="*/ 2060048 h 3482342"/>
              <a:gd name="connsiteX96" fmla="*/ 6138780 w 12192000"/>
              <a:gd name="connsiteY96" fmla="*/ 2081918 h 3482342"/>
              <a:gd name="connsiteX97" fmla="*/ 6120125 w 12192000"/>
              <a:gd name="connsiteY97" fmla="*/ 2109475 h 3482342"/>
              <a:gd name="connsiteX98" fmla="*/ 6056576 w 12192000"/>
              <a:gd name="connsiteY98" fmla="*/ 2120066 h 3482342"/>
              <a:gd name="connsiteX99" fmla="*/ 5993794 w 12192000"/>
              <a:gd name="connsiteY99" fmla="*/ 2122569 h 3482342"/>
              <a:gd name="connsiteX100" fmla="*/ 5943601 w 12192000"/>
              <a:gd name="connsiteY100" fmla="*/ 2137719 h 3482342"/>
              <a:gd name="connsiteX101" fmla="*/ 5898141 w 12192000"/>
              <a:gd name="connsiteY101" fmla="*/ 2144806 h 3482342"/>
              <a:gd name="connsiteX102" fmla="*/ 5855337 w 12192000"/>
              <a:gd name="connsiteY102" fmla="*/ 2137719 h 3482342"/>
              <a:gd name="connsiteX103" fmla="*/ 5817682 w 12192000"/>
              <a:gd name="connsiteY103" fmla="*/ 2157358 h 3482342"/>
              <a:gd name="connsiteX104" fmla="*/ 5735300 w 12192000"/>
              <a:gd name="connsiteY104" fmla="*/ 2158902 h 3482342"/>
              <a:gd name="connsiteX105" fmla="*/ 5591469 w 12192000"/>
              <a:gd name="connsiteY105" fmla="*/ 2178389 h 3482342"/>
              <a:gd name="connsiteX106" fmla="*/ 5505818 w 12192000"/>
              <a:gd name="connsiteY106" fmla="*/ 2194207 h 3482342"/>
              <a:gd name="connsiteX107" fmla="*/ 5452860 w 12192000"/>
              <a:gd name="connsiteY107" fmla="*/ 2180085 h 3482342"/>
              <a:gd name="connsiteX108" fmla="*/ 5414282 w 12192000"/>
              <a:gd name="connsiteY108" fmla="*/ 2183070 h 3482342"/>
              <a:gd name="connsiteX109" fmla="*/ 5368369 w 12192000"/>
              <a:gd name="connsiteY109" fmla="*/ 2204272 h 3482342"/>
              <a:gd name="connsiteX110" fmla="*/ 5336354 w 12192000"/>
              <a:gd name="connsiteY110" fmla="*/ 2218920 h 3482342"/>
              <a:gd name="connsiteX111" fmla="*/ 5291263 w 12192000"/>
              <a:gd name="connsiteY111" fmla="*/ 2239182 h 3482342"/>
              <a:gd name="connsiteX112" fmla="*/ 5255152 w 12192000"/>
              <a:gd name="connsiteY112" fmla="*/ 2247164 h 3482342"/>
              <a:gd name="connsiteX113" fmla="*/ 5233796 w 12192000"/>
              <a:gd name="connsiteY113" fmla="*/ 2268260 h 3482342"/>
              <a:gd name="connsiteX114" fmla="*/ 5212786 w 12192000"/>
              <a:gd name="connsiteY114" fmla="*/ 2296592 h 3482342"/>
              <a:gd name="connsiteX115" fmla="*/ 5173523 w 12192000"/>
              <a:gd name="connsiteY115" fmla="*/ 2309057 h 3482342"/>
              <a:gd name="connsiteX116" fmla="*/ 5123830 w 12192000"/>
              <a:gd name="connsiteY116" fmla="*/ 2307070 h 3482342"/>
              <a:gd name="connsiteX117" fmla="*/ 5065426 w 12192000"/>
              <a:gd name="connsiteY117" fmla="*/ 2324076 h 3482342"/>
              <a:gd name="connsiteX118" fmla="*/ 4975908 w 12192000"/>
              <a:gd name="connsiteY118" fmla="*/ 2364128 h 3482342"/>
              <a:gd name="connsiteX119" fmla="*/ 4913723 w 12192000"/>
              <a:gd name="connsiteY119" fmla="*/ 2385265 h 3482342"/>
              <a:gd name="connsiteX120" fmla="*/ 4746485 w 12192000"/>
              <a:gd name="connsiteY120" fmla="*/ 2451769 h 3482342"/>
              <a:gd name="connsiteX121" fmla="*/ 4681588 w 12192000"/>
              <a:gd name="connsiteY121" fmla="*/ 2467494 h 3482342"/>
              <a:gd name="connsiteX122" fmla="*/ 1783655 w 12192000"/>
              <a:gd name="connsiteY122" fmla="*/ 3163860 h 3482342"/>
              <a:gd name="connsiteX123" fmla="*/ 1325955 w 12192000"/>
              <a:gd name="connsiteY123" fmla="*/ 3176692 h 3482342"/>
              <a:gd name="connsiteX124" fmla="*/ 1190384 w 12192000"/>
              <a:gd name="connsiteY124" fmla="*/ 3203504 h 3482342"/>
              <a:gd name="connsiteX125" fmla="*/ 1094537 w 12192000"/>
              <a:gd name="connsiteY125" fmla="*/ 3229469 h 3482342"/>
              <a:gd name="connsiteX126" fmla="*/ 779276 w 12192000"/>
              <a:gd name="connsiteY126" fmla="*/ 3327290 h 3482342"/>
              <a:gd name="connsiteX127" fmla="*/ 600378 w 12192000"/>
              <a:gd name="connsiteY127" fmla="*/ 3335250 h 3482342"/>
              <a:gd name="connsiteX128" fmla="*/ 493457 w 12192000"/>
              <a:gd name="connsiteY128" fmla="*/ 3365044 h 3482342"/>
              <a:gd name="connsiteX129" fmla="*/ 349402 w 12192000"/>
              <a:gd name="connsiteY129" fmla="*/ 3380897 h 3482342"/>
              <a:gd name="connsiteX130" fmla="*/ 192183 w 12192000"/>
              <a:gd name="connsiteY130" fmla="*/ 3460075 h 3482342"/>
              <a:gd name="connsiteX131" fmla="*/ 46713 w 12192000"/>
              <a:gd name="connsiteY131" fmla="*/ 3462986 h 3482342"/>
              <a:gd name="connsiteX132" fmla="*/ 2765 w 12192000"/>
              <a:gd name="connsiteY132" fmla="*/ 3480770 h 3482342"/>
              <a:gd name="connsiteX133" fmla="*/ 0 w 12192000"/>
              <a:gd name="connsiteY133" fmla="*/ 3482342 h 3482342"/>
              <a:gd name="connsiteX134" fmla="*/ 0 w 12192000"/>
              <a:gd name="connsiteY13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28687 w 12192000"/>
              <a:gd name="connsiteY25" fmla="*/ 1199018 h 3482342"/>
              <a:gd name="connsiteX26" fmla="*/ 10974565 w 12192000"/>
              <a:gd name="connsiteY26" fmla="*/ 1226849 h 3482342"/>
              <a:gd name="connsiteX27" fmla="*/ 10960443 w 12192000"/>
              <a:gd name="connsiteY27" fmla="*/ 1244502 h 3482342"/>
              <a:gd name="connsiteX28" fmla="*/ 10879242 w 12192000"/>
              <a:gd name="connsiteY28" fmla="*/ 1269215 h 3482342"/>
              <a:gd name="connsiteX29" fmla="*/ 10850998 w 12192000"/>
              <a:gd name="connsiteY29" fmla="*/ 1269215 h 3482342"/>
              <a:gd name="connsiteX30" fmla="*/ 10815658 w 12192000"/>
              <a:gd name="connsiteY30" fmla="*/ 1287849 h 3482342"/>
              <a:gd name="connsiteX31" fmla="*/ 10723900 w 12192000"/>
              <a:gd name="connsiteY31" fmla="*/ 1318642 h 3482342"/>
              <a:gd name="connsiteX32" fmla="*/ 10699186 w 12192000"/>
              <a:gd name="connsiteY32" fmla="*/ 1322173 h 3482342"/>
              <a:gd name="connsiteX33" fmla="*/ 10676375 w 12192000"/>
              <a:gd name="connsiteY33" fmla="*/ 1342640 h 3482342"/>
              <a:gd name="connsiteX34" fmla="*/ 10636304 w 12192000"/>
              <a:gd name="connsiteY34" fmla="*/ 1342641 h 3482342"/>
              <a:gd name="connsiteX35" fmla="*/ 10603863 w 12192000"/>
              <a:gd name="connsiteY35" fmla="*/ 1346886 h 3482342"/>
              <a:gd name="connsiteX36" fmla="*/ 10573203 w 12192000"/>
              <a:gd name="connsiteY36" fmla="*/ 1351996 h 3482342"/>
              <a:gd name="connsiteX37" fmla="*/ 10547375 w 12192000"/>
              <a:gd name="connsiteY37" fmla="*/ 1375130 h 3482342"/>
              <a:gd name="connsiteX38" fmla="*/ 10513263 w 12192000"/>
              <a:gd name="connsiteY38" fmla="*/ 1371939 h 3482342"/>
              <a:gd name="connsiteX39" fmla="*/ 10487356 w 12192000"/>
              <a:gd name="connsiteY39" fmla="*/ 1385722 h 3482342"/>
              <a:gd name="connsiteX40" fmla="*/ 10464012 w 12192000"/>
              <a:gd name="connsiteY40" fmla="*/ 1391778 h 3482342"/>
              <a:gd name="connsiteX41" fmla="*/ 10439694 w 12192000"/>
              <a:gd name="connsiteY41" fmla="*/ 1406905 h 3482342"/>
              <a:gd name="connsiteX42" fmla="*/ 10405409 w 12192000"/>
              <a:gd name="connsiteY42" fmla="*/ 1422789 h 3482342"/>
              <a:gd name="connsiteX43" fmla="*/ 10370530 w 12192000"/>
              <a:gd name="connsiteY43" fmla="*/ 1441596 h 3482342"/>
              <a:gd name="connsiteX44" fmla="*/ 10300239 w 12192000"/>
              <a:gd name="connsiteY44" fmla="*/ 1456332 h 3482342"/>
              <a:gd name="connsiteX45" fmla="*/ 10264922 w 12192000"/>
              <a:gd name="connsiteY45" fmla="*/ 1472107 h 3482342"/>
              <a:gd name="connsiteX46" fmla="*/ 10229629 w 12192000"/>
              <a:gd name="connsiteY46" fmla="*/ 1470454 h 3482342"/>
              <a:gd name="connsiteX47" fmla="*/ 10201385 w 12192000"/>
              <a:gd name="connsiteY47" fmla="*/ 1477515 h 3482342"/>
              <a:gd name="connsiteX48" fmla="*/ 10151958 w 12192000"/>
              <a:gd name="connsiteY48" fmla="*/ 1477515 h 3482342"/>
              <a:gd name="connsiteX49" fmla="*/ 10120184 w 12192000"/>
              <a:gd name="connsiteY49" fmla="*/ 1466924 h 3482342"/>
              <a:gd name="connsiteX50" fmla="*/ 10081348 w 12192000"/>
              <a:gd name="connsiteY50" fmla="*/ 1481046 h 3482342"/>
              <a:gd name="connsiteX51" fmla="*/ 10058690 w 12192000"/>
              <a:gd name="connsiteY51" fmla="*/ 1474888 h 3482342"/>
              <a:gd name="connsiteX52" fmla="*/ 10004424 w 12192000"/>
              <a:gd name="connsiteY52" fmla="*/ 1489801 h 3482342"/>
              <a:gd name="connsiteX53" fmla="*/ 9999951 w 12192000"/>
              <a:gd name="connsiteY53" fmla="*/ 1499127 h 3482342"/>
              <a:gd name="connsiteX54" fmla="*/ 9845462 w 12192000"/>
              <a:gd name="connsiteY54" fmla="*/ 1548192 h 3482342"/>
              <a:gd name="connsiteX55" fmla="*/ 9736156 w 12192000"/>
              <a:gd name="connsiteY55" fmla="*/ 1581928 h 3482342"/>
              <a:gd name="connsiteX56" fmla="*/ 9693355 w 12192000"/>
              <a:gd name="connsiteY56" fmla="*/ 1602632 h 3482342"/>
              <a:gd name="connsiteX57" fmla="*/ 9664242 w 12192000"/>
              <a:gd name="connsiteY57" fmla="*/ 1622075 h 3482342"/>
              <a:gd name="connsiteX58" fmla="*/ 9579195 w 12192000"/>
              <a:gd name="connsiteY58" fmla="*/ 1648017 h 3482342"/>
              <a:gd name="connsiteX59" fmla="*/ 9433652 w 12192000"/>
              <a:gd name="connsiteY59" fmla="*/ 1681174 h 3482342"/>
              <a:gd name="connsiteX60" fmla="*/ 9403775 w 12192000"/>
              <a:gd name="connsiteY60" fmla="*/ 1690403 h 3482342"/>
              <a:gd name="connsiteX61" fmla="*/ 9382503 w 12192000"/>
              <a:gd name="connsiteY61" fmla="*/ 1706957 h 3482342"/>
              <a:gd name="connsiteX62" fmla="*/ 9381410 w 12192000"/>
              <a:gd name="connsiteY62" fmla="*/ 1718312 h 3482342"/>
              <a:gd name="connsiteX63" fmla="*/ 9365685 w 12192000"/>
              <a:gd name="connsiteY63" fmla="*/ 1724772 h 3482342"/>
              <a:gd name="connsiteX64" fmla="*/ 9278020 w 12192000"/>
              <a:gd name="connsiteY64" fmla="*/ 1741161 h 3482342"/>
              <a:gd name="connsiteX65" fmla="*/ 9217145 w 12192000"/>
              <a:gd name="connsiteY65" fmla="*/ 1771195 h 3482342"/>
              <a:gd name="connsiteX66" fmla="*/ 8955875 w 12192000"/>
              <a:gd name="connsiteY66" fmla="*/ 1796806 h 3482342"/>
              <a:gd name="connsiteX67" fmla="*/ 8648415 w 12192000"/>
              <a:gd name="connsiteY67" fmla="*/ 1878623 h 3482342"/>
              <a:gd name="connsiteX68" fmla="*/ 8538519 w 12192000"/>
              <a:gd name="connsiteY68" fmla="*/ 1894114 h 3482342"/>
              <a:gd name="connsiteX69" fmla="*/ 8506541 w 12192000"/>
              <a:gd name="connsiteY69" fmla="*/ 1905955 h 3482342"/>
              <a:gd name="connsiteX70" fmla="*/ 8236214 w 12192000"/>
              <a:gd name="connsiteY70" fmla="*/ 1909725 h 3482342"/>
              <a:gd name="connsiteX71" fmla="*/ 8132104 w 12192000"/>
              <a:gd name="connsiteY71" fmla="*/ 1895727 h 3482342"/>
              <a:gd name="connsiteX72" fmla="*/ 7918078 w 12192000"/>
              <a:gd name="connsiteY72" fmla="*/ 1862668 h 3482342"/>
              <a:gd name="connsiteX73" fmla="*/ 7817899 w 12192000"/>
              <a:gd name="connsiteY73" fmla="*/ 1862176 h 3482342"/>
              <a:gd name="connsiteX74" fmla="*/ 7768994 w 12192000"/>
              <a:gd name="connsiteY74" fmla="*/ 1855721 h 3482342"/>
              <a:gd name="connsiteX75" fmla="*/ 7618027 w 12192000"/>
              <a:gd name="connsiteY75" fmla="*/ 1830959 h 3482342"/>
              <a:gd name="connsiteX76" fmla="*/ 7449425 w 12192000"/>
              <a:gd name="connsiteY76" fmla="*/ 1810910 h 3482342"/>
              <a:gd name="connsiteX77" fmla="*/ 7342915 w 12192000"/>
              <a:gd name="connsiteY77" fmla="*/ 1819827 h 3482342"/>
              <a:gd name="connsiteX78" fmla="*/ 7255191 w 12192000"/>
              <a:gd name="connsiteY78" fmla="*/ 1834354 h 3482342"/>
              <a:gd name="connsiteX79" fmla="*/ 7131205 w 12192000"/>
              <a:gd name="connsiteY79" fmla="*/ 1845557 h 3482342"/>
              <a:gd name="connsiteX80" fmla="*/ 6941837 w 12192000"/>
              <a:gd name="connsiteY80" fmla="*/ 1840640 h 3482342"/>
              <a:gd name="connsiteX81" fmla="*/ 6837145 w 12192000"/>
              <a:gd name="connsiteY81" fmla="*/ 1870724 h 3482342"/>
              <a:gd name="connsiteX82" fmla="*/ 6753991 w 12192000"/>
              <a:gd name="connsiteY82" fmla="*/ 1860969 h 3482342"/>
              <a:gd name="connsiteX83" fmla="*/ 6727754 w 12192000"/>
              <a:gd name="connsiteY83" fmla="*/ 1882372 h 3482342"/>
              <a:gd name="connsiteX84" fmla="*/ 6723371 w 12192000"/>
              <a:gd name="connsiteY84" fmla="*/ 1886494 h 3482342"/>
              <a:gd name="connsiteX85" fmla="*/ 6702779 w 12192000"/>
              <a:gd name="connsiteY85" fmla="*/ 1893601 h 3482342"/>
              <a:gd name="connsiteX86" fmla="*/ 6686657 w 12192000"/>
              <a:gd name="connsiteY86" fmla="*/ 1907344 h 3482342"/>
              <a:gd name="connsiteX87" fmla="*/ 6651330 w 12192000"/>
              <a:gd name="connsiteY87" fmla="*/ 1922921 h 3482342"/>
              <a:gd name="connsiteX88" fmla="*/ 6622958 w 12192000"/>
              <a:gd name="connsiteY88" fmla="*/ 1936255 h 3482342"/>
              <a:gd name="connsiteX89" fmla="*/ 6522602 w 12192000"/>
              <a:gd name="connsiteY89" fmla="*/ 1954133 h 3482342"/>
              <a:gd name="connsiteX90" fmla="*/ 6444344 w 12192000"/>
              <a:gd name="connsiteY90" fmla="*/ 1969663 h 3482342"/>
              <a:gd name="connsiteX91" fmla="*/ 6409626 w 12192000"/>
              <a:gd name="connsiteY91" fmla="*/ 1978846 h 3482342"/>
              <a:gd name="connsiteX92" fmla="*/ 6333446 w 12192000"/>
              <a:gd name="connsiteY92" fmla="*/ 1997163 h 3482342"/>
              <a:gd name="connsiteX93" fmla="*/ 6294933 w 12192000"/>
              <a:gd name="connsiteY93" fmla="*/ 2019412 h 3482342"/>
              <a:gd name="connsiteX94" fmla="*/ 6238719 w 12192000"/>
              <a:gd name="connsiteY94" fmla="*/ 2042547 h 3482342"/>
              <a:gd name="connsiteX95" fmla="*/ 6187205 w 12192000"/>
              <a:gd name="connsiteY95" fmla="*/ 2060048 h 3482342"/>
              <a:gd name="connsiteX96" fmla="*/ 6138780 w 12192000"/>
              <a:gd name="connsiteY96" fmla="*/ 2081918 h 3482342"/>
              <a:gd name="connsiteX97" fmla="*/ 6120125 w 12192000"/>
              <a:gd name="connsiteY97" fmla="*/ 2109475 h 3482342"/>
              <a:gd name="connsiteX98" fmla="*/ 6056576 w 12192000"/>
              <a:gd name="connsiteY98" fmla="*/ 2120066 h 3482342"/>
              <a:gd name="connsiteX99" fmla="*/ 5993794 w 12192000"/>
              <a:gd name="connsiteY99" fmla="*/ 2122569 h 3482342"/>
              <a:gd name="connsiteX100" fmla="*/ 5943601 w 12192000"/>
              <a:gd name="connsiteY100" fmla="*/ 2137719 h 3482342"/>
              <a:gd name="connsiteX101" fmla="*/ 5898141 w 12192000"/>
              <a:gd name="connsiteY101" fmla="*/ 2144806 h 3482342"/>
              <a:gd name="connsiteX102" fmla="*/ 5855337 w 12192000"/>
              <a:gd name="connsiteY102" fmla="*/ 2137719 h 3482342"/>
              <a:gd name="connsiteX103" fmla="*/ 5817682 w 12192000"/>
              <a:gd name="connsiteY103" fmla="*/ 2157358 h 3482342"/>
              <a:gd name="connsiteX104" fmla="*/ 5735300 w 12192000"/>
              <a:gd name="connsiteY104" fmla="*/ 2158902 h 3482342"/>
              <a:gd name="connsiteX105" fmla="*/ 5591469 w 12192000"/>
              <a:gd name="connsiteY105" fmla="*/ 2178389 h 3482342"/>
              <a:gd name="connsiteX106" fmla="*/ 5505818 w 12192000"/>
              <a:gd name="connsiteY106" fmla="*/ 2194207 h 3482342"/>
              <a:gd name="connsiteX107" fmla="*/ 5452860 w 12192000"/>
              <a:gd name="connsiteY107" fmla="*/ 2180085 h 3482342"/>
              <a:gd name="connsiteX108" fmla="*/ 5414282 w 12192000"/>
              <a:gd name="connsiteY108" fmla="*/ 2183070 h 3482342"/>
              <a:gd name="connsiteX109" fmla="*/ 5368369 w 12192000"/>
              <a:gd name="connsiteY109" fmla="*/ 2204272 h 3482342"/>
              <a:gd name="connsiteX110" fmla="*/ 5336354 w 12192000"/>
              <a:gd name="connsiteY110" fmla="*/ 2218920 h 3482342"/>
              <a:gd name="connsiteX111" fmla="*/ 5291263 w 12192000"/>
              <a:gd name="connsiteY111" fmla="*/ 2239182 h 3482342"/>
              <a:gd name="connsiteX112" fmla="*/ 5255152 w 12192000"/>
              <a:gd name="connsiteY112" fmla="*/ 2247164 h 3482342"/>
              <a:gd name="connsiteX113" fmla="*/ 5233796 w 12192000"/>
              <a:gd name="connsiteY113" fmla="*/ 2268260 h 3482342"/>
              <a:gd name="connsiteX114" fmla="*/ 5212786 w 12192000"/>
              <a:gd name="connsiteY114" fmla="*/ 2296592 h 3482342"/>
              <a:gd name="connsiteX115" fmla="*/ 5173523 w 12192000"/>
              <a:gd name="connsiteY115" fmla="*/ 2309057 h 3482342"/>
              <a:gd name="connsiteX116" fmla="*/ 5123830 w 12192000"/>
              <a:gd name="connsiteY116" fmla="*/ 2307070 h 3482342"/>
              <a:gd name="connsiteX117" fmla="*/ 5065426 w 12192000"/>
              <a:gd name="connsiteY117" fmla="*/ 2324076 h 3482342"/>
              <a:gd name="connsiteX118" fmla="*/ 4975908 w 12192000"/>
              <a:gd name="connsiteY118" fmla="*/ 2364128 h 3482342"/>
              <a:gd name="connsiteX119" fmla="*/ 4913723 w 12192000"/>
              <a:gd name="connsiteY119" fmla="*/ 2385265 h 3482342"/>
              <a:gd name="connsiteX120" fmla="*/ 4746485 w 12192000"/>
              <a:gd name="connsiteY120" fmla="*/ 2451769 h 3482342"/>
              <a:gd name="connsiteX121" fmla="*/ 4681588 w 12192000"/>
              <a:gd name="connsiteY121" fmla="*/ 2467494 h 3482342"/>
              <a:gd name="connsiteX122" fmla="*/ 1783655 w 12192000"/>
              <a:gd name="connsiteY122" fmla="*/ 3163860 h 3482342"/>
              <a:gd name="connsiteX123" fmla="*/ 1325955 w 12192000"/>
              <a:gd name="connsiteY123" fmla="*/ 3176692 h 3482342"/>
              <a:gd name="connsiteX124" fmla="*/ 1190384 w 12192000"/>
              <a:gd name="connsiteY124" fmla="*/ 3203504 h 3482342"/>
              <a:gd name="connsiteX125" fmla="*/ 1094537 w 12192000"/>
              <a:gd name="connsiteY125" fmla="*/ 3229469 h 3482342"/>
              <a:gd name="connsiteX126" fmla="*/ 779276 w 12192000"/>
              <a:gd name="connsiteY126" fmla="*/ 3327290 h 3482342"/>
              <a:gd name="connsiteX127" fmla="*/ 600378 w 12192000"/>
              <a:gd name="connsiteY127" fmla="*/ 3335250 h 3482342"/>
              <a:gd name="connsiteX128" fmla="*/ 493457 w 12192000"/>
              <a:gd name="connsiteY128" fmla="*/ 3365044 h 3482342"/>
              <a:gd name="connsiteX129" fmla="*/ 349402 w 12192000"/>
              <a:gd name="connsiteY129" fmla="*/ 3380897 h 3482342"/>
              <a:gd name="connsiteX130" fmla="*/ 192183 w 12192000"/>
              <a:gd name="connsiteY130" fmla="*/ 3460075 h 3482342"/>
              <a:gd name="connsiteX131" fmla="*/ 46713 w 12192000"/>
              <a:gd name="connsiteY131" fmla="*/ 3462986 h 3482342"/>
              <a:gd name="connsiteX132" fmla="*/ 2765 w 12192000"/>
              <a:gd name="connsiteY132" fmla="*/ 3480770 h 3482342"/>
              <a:gd name="connsiteX133" fmla="*/ 0 w 12192000"/>
              <a:gd name="connsiteY133" fmla="*/ 3482342 h 3482342"/>
              <a:gd name="connsiteX134" fmla="*/ 0 w 12192000"/>
              <a:gd name="connsiteY134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501920 w 12192000"/>
              <a:gd name="connsiteY15" fmla="*/ 813109 h 3482342"/>
              <a:gd name="connsiteX16" fmla="*/ 11405286 w 12192000"/>
              <a:gd name="connsiteY16" fmla="*/ 849086 h 3482342"/>
              <a:gd name="connsiteX17" fmla="*/ 11338523 w 12192000"/>
              <a:gd name="connsiteY17" fmla="*/ 852810 h 3482342"/>
              <a:gd name="connsiteX18" fmla="*/ 11313493 w 12192000"/>
              <a:gd name="connsiteY18" fmla="*/ 880860 h 3482342"/>
              <a:gd name="connsiteX19" fmla="*/ 11228040 w 12192000"/>
              <a:gd name="connsiteY19" fmla="*/ 958953 h 3482342"/>
              <a:gd name="connsiteX20" fmla="*/ 11196987 w 12192000"/>
              <a:gd name="connsiteY20" fmla="*/ 1000897 h 3482342"/>
              <a:gd name="connsiteX21" fmla="*/ 11193568 w 12192000"/>
              <a:gd name="connsiteY21" fmla="*/ 1039464 h 3482342"/>
              <a:gd name="connsiteX22" fmla="*/ 11175804 w 12192000"/>
              <a:gd name="connsiteY22" fmla="*/ 1067977 h 3482342"/>
              <a:gd name="connsiteX23" fmla="*/ 11133438 w 12192000"/>
              <a:gd name="connsiteY23" fmla="*/ 1106812 h 3482342"/>
              <a:gd name="connsiteX24" fmla="*/ 11120819 w 12192000"/>
              <a:gd name="connsiteY24" fmla="*/ 1126133 h 3482342"/>
              <a:gd name="connsiteX25" fmla="*/ 11071654 w 12192000"/>
              <a:gd name="connsiteY25" fmla="*/ 1177422 h 3482342"/>
              <a:gd name="connsiteX26" fmla="*/ 11028687 w 12192000"/>
              <a:gd name="connsiteY26" fmla="*/ 1199018 h 3482342"/>
              <a:gd name="connsiteX27" fmla="*/ 10974565 w 12192000"/>
              <a:gd name="connsiteY27" fmla="*/ 1226849 h 3482342"/>
              <a:gd name="connsiteX28" fmla="*/ 10960443 w 12192000"/>
              <a:gd name="connsiteY28" fmla="*/ 1244502 h 3482342"/>
              <a:gd name="connsiteX29" fmla="*/ 10879242 w 12192000"/>
              <a:gd name="connsiteY29" fmla="*/ 1269215 h 3482342"/>
              <a:gd name="connsiteX30" fmla="*/ 10850998 w 12192000"/>
              <a:gd name="connsiteY30" fmla="*/ 1269215 h 3482342"/>
              <a:gd name="connsiteX31" fmla="*/ 10815658 w 12192000"/>
              <a:gd name="connsiteY31" fmla="*/ 1287849 h 3482342"/>
              <a:gd name="connsiteX32" fmla="*/ 10723900 w 12192000"/>
              <a:gd name="connsiteY32" fmla="*/ 1318642 h 3482342"/>
              <a:gd name="connsiteX33" fmla="*/ 10699186 w 12192000"/>
              <a:gd name="connsiteY33" fmla="*/ 1322173 h 3482342"/>
              <a:gd name="connsiteX34" fmla="*/ 10676375 w 12192000"/>
              <a:gd name="connsiteY34" fmla="*/ 1342640 h 3482342"/>
              <a:gd name="connsiteX35" fmla="*/ 10636304 w 12192000"/>
              <a:gd name="connsiteY35" fmla="*/ 1342641 h 3482342"/>
              <a:gd name="connsiteX36" fmla="*/ 10603863 w 12192000"/>
              <a:gd name="connsiteY36" fmla="*/ 1346886 h 3482342"/>
              <a:gd name="connsiteX37" fmla="*/ 10573203 w 12192000"/>
              <a:gd name="connsiteY37" fmla="*/ 1351996 h 3482342"/>
              <a:gd name="connsiteX38" fmla="*/ 10547375 w 12192000"/>
              <a:gd name="connsiteY38" fmla="*/ 1375130 h 3482342"/>
              <a:gd name="connsiteX39" fmla="*/ 10513263 w 12192000"/>
              <a:gd name="connsiteY39" fmla="*/ 1371939 h 3482342"/>
              <a:gd name="connsiteX40" fmla="*/ 10487356 w 12192000"/>
              <a:gd name="connsiteY40" fmla="*/ 1385722 h 3482342"/>
              <a:gd name="connsiteX41" fmla="*/ 10464012 w 12192000"/>
              <a:gd name="connsiteY41" fmla="*/ 1391778 h 3482342"/>
              <a:gd name="connsiteX42" fmla="*/ 10439694 w 12192000"/>
              <a:gd name="connsiteY42" fmla="*/ 1406905 h 3482342"/>
              <a:gd name="connsiteX43" fmla="*/ 10405409 w 12192000"/>
              <a:gd name="connsiteY43" fmla="*/ 1422789 h 3482342"/>
              <a:gd name="connsiteX44" fmla="*/ 10370530 w 12192000"/>
              <a:gd name="connsiteY44" fmla="*/ 1441596 h 3482342"/>
              <a:gd name="connsiteX45" fmla="*/ 10300239 w 12192000"/>
              <a:gd name="connsiteY45" fmla="*/ 1456332 h 3482342"/>
              <a:gd name="connsiteX46" fmla="*/ 10264922 w 12192000"/>
              <a:gd name="connsiteY46" fmla="*/ 1472107 h 3482342"/>
              <a:gd name="connsiteX47" fmla="*/ 10229629 w 12192000"/>
              <a:gd name="connsiteY47" fmla="*/ 1470454 h 3482342"/>
              <a:gd name="connsiteX48" fmla="*/ 10201385 w 12192000"/>
              <a:gd name="connsiteY48" fmla="*/ 1477515 h 3482342"/>
              <a:gd name="connsiteX49" fmla="*/ 10151958 w 12192000"/>
              <a:gd name="connsiteY49" fmla="*/ 1477515 h 3482342"/>
              <a:gd name="connsiteX50" fmla="*/ 10120184 w 12192000"/>
              <a:gd name="connsiteY50" fmla="*/ 1466924 h 3482342"/>
              <a:gd name="connsiteX51" fmla="*/ 10081348 w 12192000"/>
              <a:gd name="connsiteY51" fmla="*/ 1481046 h 3482342"/>
              <a:gd name="connsiteX52" fmla="*/ 10058690 w 12192000"/>
              <a:gd name="connsiteY52" fmla="*/ 1474888 h 3482342"/>
              <a:gd name="connsiteX53" fmla="*/ 10004424 w 12192000"/>
              <a:gd name="connsiteY53" fmla="*/ 1489801 h 3482342"/>
              <a:gd name="connsiteX54" fmla="*/ 9999951 w 12192000"/>
              <a:gd name="connsiteY54" fmla="*/ 1499127 h 3482342"/>
              <a:gd name="connsiteX55" fmla="*/ 9845462 w 12192000"/>
              <a:gd name="connsiteY55" fmla="*/ 1548192 h 3482342"/>
              <a:gd name="connsiteX56" fmla="*/ 9736156 w 12192000"/>
              <a:gd name="connsiteY56" fmla="*/ 1581928 h 3482342"/>
              <a:gd name="connsiteX57" fmla="*/ 9693355 w 12192000"/>
              <a:gd name="connsiteY57" fmla="*/ 1602632 h 3482342"/>
              <a:gd name="connsiteX58" fmla="*/ 9664242 w 12192000"/>
              <a:gd name="connsiteY58" fmla="*/ 1622075 h 3482342"/>
              <a:gd name="connsiteX59" fmla="*/ 9579195 w 12192000"/>
              <a:gd name="connsiteY59" fmla="*/ 1648017 h 3482342"/>
              <a:gd name="connsiteX60" fmla="*/ 9433652 w 12192000"/>
              <a:gd name="connsiteY60" fmla="*/ 1681174 h 3482342"/>
              <a:gd name="connsiteX61" fmla="*/ 9403775 w 12192000"/>
              <a:gd name="connsiteY61" fmla="*/ 1690403 h 3482342"/>
              <a:gd name="connsiteX62" fmla="*/ 9382503 w 12192000"/>
              <a:gd name="connsiteY62" fmla="*/ 1706957 h 3482342"/>
              <a:gd name="connsiteX63" fmla="*/ 9381410 w 12192000"/>
              <a:gd name="connsiteY63" fmla="*/ 1718312 h 3482342"/>
              <a:gd name="connsiteX64" fmla="*/ 9365685 w 12192000"/>
              <a:gd name="connsiteY64" fmla="*/ 1724772 h 3482342"/>
              <a:gd name="connsiteX65" fmla="*/ 9278020 w 12192000"/>
              <a:gd name="connsiteY65" fmla="*/ 1741161 h 3482342"/>
              <a:gd name="connsiteX66" fmla="*/ 9217145 w 12192000"/>
              <a:gd name="connsiteY66" fmla="*/ 1771195 h 3482342"/>
              <a:gd name="connsiteX67" fmla="*/ 8955875 w 12192000"/>
              <a:gd name="connsiteY67" fmla="*/ 1796806 h 3482342"/>
              <a:gd name="connsiteX68" fmla="*/ 8648415 w 12192000"/>
              <a:gd name="connsiteY68" fmla="*/ 1878623 h 3482342"/>
              <a:gd name="connsiteX69" fmla="*/ 8538519 w 12192000"/>
              <a:gd name="connsiteY69" fmla="*/ 1894114 h 3482342"/>
              <a:gd name="connsiteX70" fmla="*/ 8506541 w 12192000"/>
              <a:gd name="connsiteY70" fmla="*/ 1905955 h 3482342"/>
              <a:gd name="connsiteX71" fmla="*/ 8236214 w 12192000"/>
              <a:gd name="connsiteY71" fmla="*/ 1909725 h 3482342"/>
              <a:gd name="connsiteX72" fmla="*/ 8132104 w 12192000"/>
              <a:gd name="connsiteY72" fmla="*/ 1895727 h 3482342"/>
              <a:gd name="connsiteX73" fmla="*/ 7918078 w 12192000"/>
              <a:gd name="connsiteY73" fmla="*/ 1862668 h 3482342"/>
              <a:gd name="connsiteX74" fmla="*/ 7817899 w 12192000"/>
              <a:gd name="connsiteY74" fmla="*/ 1862176 h 3482342"/>
              <a:gd name="connsiteX75" fmla="*/ 7768994 w 12192000"/>
              <a:gd name="connsiteY75" fmla="*/ 1855721 h 3482342"/>
              <a:gd name="connsiteX76" fmla="*/ 7618027 w 12192000"/>
              <a:gd name="connsiteY76" fmla="*/ 1830959 h 3482342"/>
              <a:gd name="connsiteX77" fmla="*/ 7449425 w 12192000"/>
              <a:gd name="connsiteY77" fmla="*/ 1810910 h 3482342"/>
              <a:gd name="connsiteX78" fmla="*/ 7342915 w 12192000"/>
              <a:gd name="connsiteY78" fmla="*/ 1819827 h 3482342"/>
              <a:gd name="connsiteX79" fmla="*/ 7255191 w 12192000"/>
              <a:gd name="connsiteY79" fmla="*/ 1834354 h 3482342"/>
              <a:gd name="connsiteX80" fmla="*/ 7131205 w 12192000"/>
              <a:gd name="connsiteY80" fmla="*/ 1845557 h 3482342"/>
              <a:gd name="connsiteX81" fmla="*/ 6941837 w 12192000"/>
              <a:gd name="connsiteY81" fmla="*/ 1840640 h 3482342"/>
              <a:gd name="connsiteX82" fmla="*/ 6837145 w 12192000"/>
              <a:gd name="connsiteY82" fmla="*/ 1870724 h 3482342"/>
              <a:gd name="connsiteX83" fmla="*/ 6753991 w 12192000"/>
              <a:gd name="connsiteY83" fmla="*/ 1860969 h 3482342"/>
              <a:gd name="connsiteX84" fmla="*/ 6727754 w 12192000"/>
              <a:gd name="connsiteY84" fmla="*/ 1882372 h 3482342"/>
              <a:gd name="connsiteX85" fmla="*/ 6723371 w 12192000"/>
              <a:gd name="connsiteY85" fmla="*/ 1886494 h 3482342"/>
              <a:gd name="connsiteX86" fmla="*/ 6702779 w 12192000"/>
              <a:gd name="connsiteY86" fmla="*/ 1893601 h 3482342"/>
              <a:gd name="connsiteX87" fmla="*/ 6686657 w 12192000"/>
              <a:gd name="connsiteY87" fmla="*/ 1907344 h 3482342"/>
              <a:gd name="connsiteX88" fmla="*/ 6651330 w 12192000"/>
              <a:gd name="connsiteY88" fmla="*/ 1922921 h 3482342"/>
              <a:gd name="connsiteX89" fmla="*/ 6622958 w 12192000"/>
              <a:gd name="connsiteY89" fmla="*/ 1936255 h 3482342"/>
              <a:gd name="connsiteX90" fmla="*/ 6522602 w 12192000"/>
              <a:gd name="connsiteY90" fmla="*/ 1954133 h 3482342"/>
              <a:gd name="connsiteX91" fmla="*/ 6444344 w 12192000"/>
              <a:gd name="connsiteY91" fmla="*/ 1969663 h 3482342"/>
              <a:gd name="connsiteX92" fmla="*/ 6409626 w 12192000"/>
              <a:gd name="connsiteY92" fmla="*/ 1978846 h 3482342"/>
              <a:gd name="connsiteX93" fmla="*/ 6333446 w 12192000"/>
              <a:gd name="connsiteY93" fmla="*/ 1997163 h 3482342"/>
              <a:gd name="connsiteX94" fmla="*/ 6294933 w 12192000"/>
              <a:gd name="connsiteY94" fmla="*/ 2019412 h 3482342"/>
              <a:gd name="connsiteX95" fmla="*/ 6238719 w 12192000"/>
              <a:gd name="connsiteY95" fmla="*/ 2042547 h 3482342"/>
              <a:gd name="connsiteX96" fmla="*/ 6187205 w 12192000"/>
              <a:gd name="connsiteY96" fmla="*/ 2060048 h 3482342"/>
              <a:gd name="connsiteX97" fmla="*/ 6138780 w 12192000"/>
              <a:gd name="connsiteY97" fmla="*/ 2081918 h 3482342"/>
              <a:gd name="connsiteX98" fmla="*/ 6120125 w 12192000"/>
              <a:gd name="connsiteY98" fmla="*/ 2109475 h 3482342"/>
              <a:gd name="connsiteX99" fmla="*/ 6056576 w 12192000"/>
              <a:gd name="connsiteY99" fmla="*/ 2120066 h 3482342"/>
              <a:gd name="connsiteX100" fmla="*/ 5993794 w 12192000"/>
              <a:gd name="connsiteY100" fmla="*/ 2122569 h 3482342"/>
              <a:gd name="connsiteX101" fmla="*/ 5943601 w 12192000"/>
              <a:gd name="connsiteY101" fmla="*/ 2137719 h 3482342"/>
              <a:gd name="connsiteX102" fmla="*/ 5898141 w 12192000"/>
              <a:gd name="connsiteY102" fmla="*/ 2144806 h 3482342"/>
              <a:gd name="connsiteX103" fmla="*/ 5855337 w 12192000"/>
              <a:gd name="connsiteY103" fmla="*/ 2137719 h 3482342"/>
              <a:gd name="connsiteX104" fmla="*/ 5817682 w 12192000"/>
              <a:gd name="connsiteY104" fmla="*/ 2157358 h 3482342"/>
              <a:gd name="connsiteX105" fmla="*/ 5735300 w 12192000"/>
              <a:gd name="connsiteY105" fmla="*/ 2158902 h 3482342"/>
              <a:gd name="connsiteX106" fmla="*/ 5591469 w 12192000"/>
              <a:gd name="connsiteY106" fmla="*/ 2178389 h 3482342"/>
              <a:gd name="connsiteX107" fmla="*/ 5505818 w 12192000"/>
              <a:gd name="connsiteY107" fmla="*/ 2194207 h 3482342"/>
              <a:gd name="connsiteX108" fmla="*/ 5452860 w 12192000"/>
              <a:gd name="connsiteY108" fmla="*/ 2180085 h 3482342"/>
              <a:gd name="connsiteX109" fmla="*/ 5414282 w 12192000"/>
              <a:gd name="connsiteY109" fmla="*/ 2183070 h 3482342"/>
              <a:gd name="connsiteX110" fmla="*/ 5368369 w 12192000"/>
              <a:gd name="connsiteY110" fmla="*/ 2204272 h 3482342"/>
              <a:gd name="connsiteX111" fmla="*/ 5336354 w 12192000"/>
              <a:gd name="connsiteY111" fmla="*/ 2218920 h 3482342"/>
              <a:gd name="connsiteX112" fmla="*/ 5291263 w 12192000"/>
              <a:gd name="connsiteY112" fmla="*/ 2239182 h 3482342"/>
              <a:gd name="connsiteX113" fmla="*/ 5255152 w 12192000"/>
              <a:gd name="connsiteY113" fmla="*/ 2247164 h 3482342"/>
              <a:gd name="connsiteX114" fmla="*/ 5233796 w 12192000"/>
              <a:gd name="connsiteY114" fmla="*/ 2268260 h 3482342"/>
              <a:gd name="connsiteX115" fmla="*/ 5212786 w 12192000"/>
              <a:gd name="connsiteY115" fmla="*/ 2296592 h 3482342"/>
              <a:gd name="connsiteX116" fmla="*/ 5173523 w 12192000"/>
              <a:gd name="connsiteY116" fmla="*/ 2309057 h 3482342"/>
              <a:gd name="connsiteX117" fmla="*/ 5123830 w 12192000"/>
              <a:gd name="connsiteY117" fmla="*/ 2307070 h 3482342"/>
              <a:gd name="connsiteX118" fmla="*/ 5065426 w 12192000"/>
              <a:gd name="connsiteY118" fmla="*/ 2324076 h 3482342"/>
              <a:gd name="connsiteX119" fmla="*/ 4975908 w 12192000"/>
              <a:gd name="connsiteY119" fmla="*/ 2364128 h 3482342"/>
              <a:gd name="connsiteX120" fmla="*/ 4913723 w 12192000"/>
              <a:gd name="connsiteY120" fmla="*/ 2385265 h 3482342"/>
              <a:gd name="connsiteX121" fmla="*/ 4746485 w 12192000"/>
              <a:gd name="connsiteY121" fmla="*/ 2451769 h 3482342"/>
              <a:gd name="connsiteX122" fmla="*/ 4681588 w 12192000"/>
              <a:gd name="connsiteY122" fmla="*/ 2467494 h 3482342"/>
              <a:gd name="connsiteX123" fmla="*/ 1783655 w 12192000"/>
              <a:gd name="connsiteY123" fmla="*/ 3163860 h 3482342"/>
              <a:gd name="connsiteX124" fmla="*/ 1325955 w 12192000"/>
              <a:gd name="connsiteY124" fmla="*/ 3176692 h 3482342"/>
              <a:gd name="connsiteX125" fmla="*/ 1190384 w 12192000"/>
              <a:gd name="connsiteY125" fmla="*/ 3203504 h 3482342"/>
              <a:gd name="connsiteX126" fmla="*/ 1094537 w 12192000"/>
              <a:gd name="connsiteY126" fmla="*/ 3229469 h 3482342"/>
              <a:gd name="connsiteX127" fmla="*/ 779276 w 12192000"/>
              <a:gd name="connsiteY127" fmla="*/ 3327290 h 3482342"/>
              <a:gd name="connsiteX128" fmla="*/ 600378 w 12192000"/>
              <a:gd name="connsiteY128" fmla="*/ 3335250 h 3482342"/>
              <a:gd name="connsiteX129" fmla="*/ 493457 w 12192000"/>
              <a:gd name="connsiteY129" fmla="*/ 3365044 h 3482342"/>
              <a:gd name="connsiteX130" fmla="*/ 349402 w 12192000"/>
              <a:gd name="connsiteY130" fmla="*/ 3380897 h 3482342"/>
              <a:gd name="connsiteX131" fmla="*/ 192183 w 12192000"/>
              <a:gd name="connsiteY131" fmla="*/ 3460075 h 3482342"/>
              <a:gd name="connsiteX132" fmla="*/ 46713 w 12192000"/>
              <a:gd name="connsiteY132" fmla="*/ 3462986 h 3482342"/>
              <a:gd name="connsiteX133" fmla="*/ 2765 w 12192000"/>
              <a:gd name="connsiteY133" fmla="*/ 3480770 h 3482342"/>
              <a:gd name="connsiteX134" fmla="*/ 0 w 12192000"/>
              <a:gd name="connsiteY134" fmla="*/ 3482342 h 3482342"/>
              <a:gd name="connsiteX135" fmla="*/ 0 w 12192000"/>
              <a:gd name="connsiteY135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6818 w 12192000"/>
              <a:gd name="connsiteY14" fmla="*/ 769062 h 3482342"/>
              <a:gd name="connsiteX15" fmla="*/ 11601229 w 12192000"/>
              <a:gd name="connsiteY15" fmla="*/ 785537 h 3482342"/>
              <a:gd name="connsiteX16" fmla="*/ 11501920 w 12192000"/>
              <a:gd name="connsiteY16" fmla="*/ 813109 h 3482342"/>
              <a:gd name="connsiteX17" fmla="*/ 11405286 w 12192000"/>
              <a:gd name="connsiteY17" fmla="*/ 849086 h 3482342"/>
              <a:gd name="connsiteX18" fmla="*/ 11338523 w 12192000"/>
              <a:gd name="connsiteY18" fmla="*/ 852810 h 3482342"/>
              <a:gd name="connsiteX19" fmla="*/ 11313493 w 12192000"/>
              <a:gd name="connsiteY19" fmla="*/ 880860 h 3482342"/>
              <a:gd name="connsiteX20" fmla="*/ 11228040 w 12192000"/>
              <a:gd name="connsiteY20" fmla="*/ 958953 h 3482342"/>
              <a:gd name="connsiteX21" fmla="*/ 11196987 w 12192000"/>
              <a:gd name="connsiteY21" fmla="*/ 1000897 h 3482342"/>
              <a:gd name="connsiteX22" fmla="*/ 11193568 w 12192000"/>
              <a:gd name="connsiteY22" fmla="*/ 1039464 h 3482342"/>
              <a:gd name="connsiteX23" fmla="*/ 11175804 w 12192000"/>
              <a:gd name="connsiteY23" fmla="*/ 1067977 h 3482342"/>
              <a:gd name="connsiteX24" fmla="*/ 11133438 w 12192000"/>
              <a:gd name="connsiteY24" fmla="*/ 1106812 h 3482342"/>
              <a:gd name="connsiteX25" fmla="*/ 11120819 w 12192000"/>
              <a:gd name="connsiteY25" fmla="*/ 1126133 h 3482342"/>
              <a:gd name="connsiteX26" fmla="*/ 11071654 w 12192000"/>
              <a:gd name="connsiteY26" fmla="*/ 1177422 h 3482342"/>
              <a:gd name="connsiteX27" fmla="*/ 11028687 w 12192000"/>
              <a:gd name="connsiteY27" fmla="*/ 1199018 h 3482342"/>
              <a:gd name="connsiteX28" fmla="*/ 10974565 w 12192000"/>
              <a:gd name="connsiteY28" fmla="*/ 1226849 h 3482342"/>
              <a:gd name="connsiteX29" fmla="*/ 10960443 w 12192000"/>
              <a:gd name="connsiteY29" fmla="*/ 1244502 h 3482342"/>
              <a:gd name="connsiteX30" fmla="*/ 10879242 w 12192000"/>
              <a:gd name="connsiteY30" fmla="*/ 1269215 h 3482342"/>
              <a:gd name="connsiteX31" fmla="*/ 10850998 w 12192000"/>
              <a:gd name="connsiteY31" fmla="*/ 1269215 h 3482342"/>
              <a:gd name="connsiteX32" fmla="*/ 10815658 w 12192000"/>
              <a:gd name="connsiteY32" fmla="*/ 1287849 h 3482342"/>
              <a:gd name="connsiteX33" fmla="*/ 10723900 w 12192000"/>
              <a:gd name="connsiteY33" fmla="*/ 1318642 h 3482342"/>
              <a:gd name="connsiteX34" fmla="*/ 10699186 w 12192000"/>
              <a:gd name="connsiteY34" fmla="*/ 1322173 h 3482342"/>
              <a:gd name="connsiteX35" fmla="*/ 10676375 w 12192000"/>
              <a:gd name="connsiteY35" fmla="*/ 1342640 h 3482342"/>
              <a:gd name="connsiteX36" fmla="*/ 10636304 w 12192000"/>
              <a:gd name="connsiteY36" fmla="*/ 1342641 h 3482342"/>
              <a:gd name="connsiteX37" fmla="*/ 10603863 w 12192000"/>
              <a:gd name="connsiteY37" fmla="*/ 1346886 h 3482342"/>
              <a:gd name="connsiteX38" fmla="*/ 10573203 w 12192000"/>
              <a:gd name="connsiteY38" fmla="*/ 1351996 h 3482342"/>
              <a:gd name="connsiteX39" fmla="*/ 10547375 w 12192000"/>
              <a:gd name="connsiteY39" fmla="*/ 1375130 h 3482342"/>
              <a:gd name="connsiteX40" fmla="*/ 10513263 w 12192000"/>
              <a:gd name="connsiteY40" fmla="*/ 1371939 h 3482342"/>
              <a:gd name="connsiteX41" fmla="*/ 10487356 w 12192000"/>
              <a:gd name="connsiteY41" fmla="*/ 1385722 h 3482342"/>
              <a:gd name="connsiteX42" fmla="*/ 10464012 w 12192000"/>
              <a:gd name="connsiteY42" fmla="*/ 1391778 h 3482342"/>
              <a:gd name="connsiteX43" fmla="*/ 10439694 w 12192000"/>
              <a:gd name="connsiteY43" fmla="*/ 1406905 h 3482342"/>
              <a:gd name="connsiteX44" fmla="*/ 10405409 w 12192000"/>
              <a:gd name="connsiteY44" fmla="*/ 1422789 h 3482342"/>
              <a:gd name="connsiteX45" fmla="*/ 10370530 w 12192000"/>
              <a:gd name="connsiteY45" fmla="*/ 1441596 h 3482342"/>
              <a:gd name="connsiteX46" fmla="*/ 10300239 w 12192000"/>
              <a:gd name="connsiteY46" fmla="*/ 1456332 h 3482342"/>
              <a:gd name="connsiteX47" fmla="*/ 10264922 w 12192000"/>
              <a:gd name="connsiteY47" fmla="*/ 1472107 h 3482342"/>
              <a:gd name="connsiteX48" fmla="*/ 10229629 w 12192000"/>
              <a:gd name="connsiteY48" fmla="*/ 1470454 h 3482342"/>
              <a:gd name="connsiteX49" fmla="*/ 10201385 w 12192000"/>
              <a:gd name="connsiteY49" fmla="*/ 1477515 h 3482342"/>
              <a:gd name="connsiteX50" fmla="*/ 10151958 w 12192000"/>
              <a:gd name="connsiteY50" fmla="*/ 1477515 h 3482342"/>
              <a:gd name="connsiteX51" fmla="*/ 10120184 w 12192000"/>
              <a:gd name="connsiteY51" fmla="*/ 1466924 h 3482342"/>
              <a:gd name="connsiteX52" fmla="*/ 10081348 w 12192000"/>
              <a:gd name="connsiteY52" fmla="*/ 1481046 h 3482342"/>
              <a:gd name="connsiteX53" fmla="*/ 10058690 w 12192000"/>
              <a:gd name="connsiteY53" fmla="*/ 1474888 h 3482342"/>
              <a:gd name="connsiteX54" fmla="*/ 10004424 w 12192000"/>
              <a:gd name="connsiteY54" fmla="*/ 1489801 h 3482342"/>
              <a:gd name="connsiteX55" fmla="*/ 9999951 w 12192000"/>
              <a:gd name="connsiteY55" fmla="*/ 1499127 h 3482342"/>
              <a:gd name="connsiteX56" fmla="*/ 9845462 w 12192000"/>
              <a:gd name="connsiteY56" fmla="*/ 1548192 h 3482342"/>
              <a:gd name="connsiteX57" fmla="*/ 9736156 w 12192000"/>
              <a:gd name="connsiteY57" fmla="*/ 1581928 h 3482342"/>
              <a:gd name="connsiteX58" fmla="*/ 9693355 w 12192000"/>
              <a:gd name="connsiteY58" fmla="*/ 1602632 h 3482342"/>
              <a:gd name="connsiteX59" fmla="*/ 9664242 w 12192000"/>
              <a:gd name="connsiteY59" fmla="*/ 1622075 h 3482342"/>
              <a:gd name="connsiteX60" fmla="*/ 9579195 w 12192000"/>
              <a:gd name="connsiteY60" fmla="*/ 1648017 h 3482342"/>
              <a:gd name="connsiteX61" fmla="*/ 9433652 w 12192000"/>
              <a:gd name="connsiteY61" fmla="*/ 1681174 h 3482342"/>
              <a:gd name="connsiteX62" fmla="*/ 9403775 w 12192000"/>
              <a:gd name="connsiteY62" fmla="*/ 1690403 h 3482342"/>
              <a:gd name="connsiteX63" fmla="*/ 9382503 w 12192000"/>
              <a:gd name="connsiteY63" fmla="*/ 1706957 h 3482342"/>
              <a:gd name="connsiteX64" fmla="*/ 9381410 w 12192000"/>
              <a:gd name="connsiteY64" fmla="*/ 1718312 h 3482342"/>
              <a:gd name="connsiteX65" fmla="*/ 9365685 w 12192000"/>
              <a:gd name="connsiteY65" fmla="*/ 1724772 h 3482342"/>
              <a:gd name="connsiteX66" fmla="*/ 9278020 w 12192000"/>
              <a:gd name="connsiteY66" fmla="*/ 1741161 h 3482342"/>
              <a:gd name="connsiteX67" fmla="*/ 9217145 w 12192000"/>
              <a:gd name="connsiteY67" fmla="*/ 1771195 h 3482342"/>
              <a:gd name="connsiteX68" fmla="*/ 8955875 w 12192000"/>
              <a:gd name="connsiteY68" fmla="*/ 1796806 h 3482342"/>
              <a:gd name="connsiteX69" fmla="*/ 8648415 w 12192000"/>
              <a:gd name="connsiteY69" fmla="*/ 1878623 h 3482342"/>
              <a:gd name="connsiteX70" fmla="*/ 8538519 w 12192000"/>
              <a:gd name="connsiteY70" fmla="*/ 1894114 h 3482342"/>
              <a:gd name="connsiteX71" fmla="*/ 8506541 w 12192000"/>
              <a:gd name="connsiteY71" fmla="*/ 1905955 h 3482342"/>
              <a:gd name="connsiteX72" fmla="*/ 8236214 w 12192000"/>
              <a:gd name="connsiteY72" fmla="*/ 1909725 h 3482342"/>
              <a:gd name="connsiteX73" fmla="*/ 8132104 w 12192000"/>
              <a:gd name="connsiteY73" fmla="*/ 1895727 h 3482342"/>
              <a:gd name="connsiteX74" fmla="*/ 7918078 w 12192000"/>
              <a:gd name="connsiteY74" fmla="*/ 1862668 h 3482342"/>
              <a:gd name="connsiteX75" fmla="*/ 7817899 w 12192000"/>
              <a:gd name="connsiteY75" fmla="*/ 1862176 h 3482342"/>
              <a:gd name="connsiteX76" fmla="*/ 7768994 w 12192000"/>
              <a:gd name="connsiteY76" fmla="*/ 1855721 h 3482342"/>
              <a:gd name="connsiteX77" fmla="*/ 7618027 w 12192000"/>
              <a:gd name="connsiteY77" fmla="*/ 1830959 h 3482342"/>
              <a:gd name="connsiteX78" fmla="*/ 7449425 w 12192000"/>
              <a:gd name="connsiteY78" fmla="*/ 1810910 h 3482342"/>
              <a:gd name="connsiteX79" fmla="*/ 7342915 w 12192000"/>
              <a:gd name="connsiteY79" fmla="*/ 1819827 h 3482342"/>
              <a:gd name="connsiteX80" fmla="*/ 7255191 w 12192000"/>
              <a:gd name="connsiteY80" fmla="*/ 1834354 h 3482342"/>
              <a:gd name="connsiteX81" fmla="*/ 7131205 w 12192000"/>
              <a:gd name="connsiteY81" fmla="*/ 1845557 h 3482342"/>
              <a:gd name="connsiteX82" fmla="*/ 6941837 w 12192000"/>
              <a:gd name="connsiteY82" fmla="*/ 1840640 h 3482342"/>
              <a:gd name="connsiteX83" fmla="*/ 6837145 w 12192000"/>
              <a:gd name="connsiteY83" fmla="*/ 1870724 h 3482342"/>
              <a:gd name="connsiteX84" fmla="*/ 6753991 w 12192000"/>
              <a:gd name="connsiteY84" fmla="*/ 1860969 h 3482342"/>
              <a:gd name="connsiteX85" fmla="*/ 6727754 w 12192000"/>
              <a:gd name="connsiteY85" fmla="*/ 1882372 h 3482342"/>
              <a:gd name="connsiteX86" fmla="*/ 6723371 w 12192000"/>
              <a:gd name="connsiteY86" fmla="*/ 1886494 h 3482342"/>
              <a:gd name="connsiteX87" fmla="*/ 6702779 w 12192000"/>
              <a:gd name="connsiteY87" fmla="*/ 1893601 h 3482342"/>
              <a:gd name="connsiteX88" fmla="*/ 6686657 w 12192000"/>
              <a:gd name="connsiteY88" fmla="*/ 1907344 h 3482342"/>
              <a:gd name="connsiteX89" fmla="*/ 6651330 w 12192000"/>
              <a:gd name="connsiteY89" fmla="*/ 1922921 h 3482342"/>
              <a:gd name="connsiteX90" fmla="*/ 6622958 w 12192000"/>
              <a:gd name="connsiteY90" fmla="*/ 1936255 h 3482342"/>
              <a:gd name="connsiteX91" fmla="*/ 6522602 w 12192000"/>
              <a:gd name="connsiteY91" fmla="*/ 1954133 h 3482342"/>
              <a:gd name="connsiteX92" fmla="*/ 6444344 w 12192000"/>
              <a:gd name="connsiteY92" fmla="*/ 1969663 h 3482342"/>
              <a:gd name="connsiteX93" fmla="*/ 6409626 w 12192000"/>
              <a:gd name="connsiteY93" fmla="*/ 1978846 h 3482342"/>
              <a:gd name="connsiteX94" fmla="*/ 6333446 w 12192000"/>
              <a:gd name="connsiteY94" fmla="*/ 1997163 h 3482342"/>
              <a:gd name="connsiteX95" fmla="*/ 6294933 w 12192000"/>
              <a:gd name="connsiteY95" fmla="*/ 2019412 h 3482342"/>
              <a:gd name="connsiteX96" fmla="*/ 6238719 w 12192000"/>
              <a:gd name="connsiteY96" fmla="*/ 2042547 h 3482342"/>
              <a:gd name="connsiteX97" fmla="*/ 6187205 w 12192000"/>
              <a:gd name="connsiteY97" fmla="*/ 2060048 h 3482342"/>
              <a:gd name="connsiteX98" fmla="*/ 6138780 w 12192000"/>
              <a:gd name="connsiteY98" fmla="*/ 2081918 h 3482342"/>
              <a:gd name="connsiteX99" fmla="*/ 6120125 w 12192000"/>
              <a:gd name="connsiteY99" fmla="*/ 2109475 h 3482342"/>
              <a:gd name="connsiteX100" fmla="*/ 6056576 w 12192000"/>
              <a:gd name="connsiteY100" fmla="*/ 2120066 h 3482342"/>
              <a:gd name="connsiteX101" fmla="*/ 5993794 w 12192000"/>
              <a:gd name="connsiteY101" fmla="*/ 2122569 h 3482342"/>
              <a:gd name="connsiteX102" fmla="*/ 5943601 w 12192000"/>
              <a:gd name="connsiteY102" fmla="*/ 2137719 h 3482342"/>
              <a:gd name="connsiteX103" fmla="*/ 5898141 w 12192000"/>
              <a:gd name="connsiteY103" fmla="*/ 2144806 h 3482342"/>
              <a:gd name="connsiteX104" fmla="*/ 5855337 w 12192000"/>
              <a:gd name="connsiteY104" fmla="*/ 2137719 h 3482342"/>
              <a:gd name="connsiteX105" fmla="*/ 5817682 w 12192000"/>
              <a:gd name="connsiteY105" fmla="*/ 2157358 h 3482342"/>
              <a:gd name="connsiteX106" fmla="*/ 5735300 w 12192000"/>
              <a:gd name="connsiteY106" fmla="*/ 2158902 h 3482342"/>
              <a:gd name="connsiteX107" fmla="*/ 5591469 w 12192000"/>
              <a:gd name="connsiteY107" fmla="*/ 2178389 h 3482342"/>
              <a:gd name="connsiteX108" fmla="*/ 5505818 w 12192000"/>
              <a:gd name="connsiteY108" fmla="*/ 2194207 h 3482342"/>
              <a:gd name="connsiteX109" fmla="*/ 5452860 w 12192000"/>
              <a:gd name="connsiteY109" fmla="*/ 2180085 h 3482342"/>
              <a:gd name="connsiteX110" fmla="*/ 5414282 w 12192000"/>
              <a:gd name="connsiteY110" fmla="*/ 2183070 h 3482342"/>
              <a:gd name="connsiteX111" fmla="*/ 5368369 w 12192000"/>
              <a:gd name="connsiteY111" fmla="*/ 2204272 h 3482342"/>
              <a:gd name="connsiteX112" fmla="*/ 5336354 w 12192000"/>
              <a:gd name="connsiteY112" fmla="*/ 2218920 h 3482342"/>
              <a:gd name="connsiteX113" fmla="*/ 5291263 w 12192000"/>
              <a:gd name="connsiteY113" fmla="*/ 2239182 h 3482342"/>
              <a:gd name="connsiteX114" fmla="*/ 5255152 w 12192000"/>
              <a:gd name="connsiteY114" fmla="*/ 2247164 h 3482342"/>
              <a:gd name="connsiteX115" fmla="*/ 5233796 w 12192000"/>
              <a:gd name="connsiteY115" fmla="*/ 2268260 h 3482342"/>
              <a:gd name="connsiteX116" fmla="*/ 5212786 w 12192000"/>
              <a:gd name="connsiteY116" fmla="*/ 2296592 h 3482342"/>
              <a:gd name="connsiteX117" fmla="*/ 5173523 w 12192000"/>
              <a:gd name="connsiteY117" fmla="*/ 2309057 h 3482342"/>
              <a:gd name="connsiteX118" fmla="*/ 5123830 w 12192000"/>
              <a:gd name="connsiteY118" fmla="*/ 2307070 h 3482342"/>
              <a:gd name="connsiteX119" fmla="*/ 5065426 w 12192000"/>
              <a:gd name="connsiteY119" fmla="*/ 2324076 h 3482342"/>
              <a:gd name="connsiteX120" fmla="*/ 4975908 w 12192000"/>
              <a:gd name="connsiteY120" fmla="*/ 2364128 h 3482342"/>
              <a:gd name="connsiteX121" fmla="*/ 4913723 w 12192000"/>
              <a:gd name="connsiteY121" fmla="*/ 2385265 h 3482342"/>
              <a:gd name="connsiteX122" fmla="*/ 4746485 w 12192000"/>
              <a:gd name="connsiteY122" fmla="*/ 2451769 h 3482342"/>
              <a:gd name="connsiteX123" fmla="*/ 4681588 w 12192000"/>
              <a:gd name="connsiteY123" fmla="*/ 2467494 h 3482342"/>
              <a:gd name="connsiteX124" fmla="*/ 1783655 w 12192000"/>
              <a:gd name="connsiteY124" fmla="*/ 3163860 h 3482342"/>
              <a:gd name="connsiteX125" fmla="*/ 1325955 w 12192000"/>
              <a:gd name="connsiteY125" fmla="*/ 3176692 h 3482342"/>
              <a:gd name="connsiteX126" fmla="*/ 1190384 w 12192000"/>
              <a:gd name="connsiteY126" fmla="*/ 3203504 h 3482342"/>
              <a:gd name="connsiteX127" fmla="*/ 1094537 w 12192000"/>
              <a:gd name="connsiteY127" fmla="*/ 3229469 h 3482342"/>
              <a:gd name="connsiteX128" fmla="*/ 779276 w 12192000"/>
              <a:gd name="connsiteY128" fmla="*/ 3327290 h 3482342"/>
              <a:gd name="connsiteX129" fmla="*/ 600378 w 12192000"/>
              <a:gd name="connsiteY129" fmla="*/ 3335250 h 3482342"/>
              <a:gd name="connsiteX130" fmla="*/ 493457 w 12192000"/>
              <a:gd name="connsiteY130" fmla="*/ 3365044 h 3482342"/>
              <a:gd name="connsiteX131" fmla="*/ 349402 w 12192000"/>
              <a:gd name="connsiteY131" fmla="*/ 3380897 h 3482342"/>
              <a:gd name="connsiteX132" fmla="*/ 192183 w 12192000"/>
              <a:gd name="connsiteY132" fmla="*/ 3460075 h 3482342"/>
              <a:gd name="connsiteX133" fmla="*/ 46713 w 12192000"/>
              <a:gd name="connsiteY133" fmla="*/ 3462986 h 3482342"/>
              <a:gd name="connsiteX134" fmla="*/ 2765 w 12192000"/>
              <a:gd name="connsiteY134" fmla="*/ 3480770 h 3482342"/>
              <a:gd name="connsiteX135" fmla="*/ 0 w 12192000"/>
              <a:gd name="connsiteY135" fmla="*/ 3482342 h 3482342"/>
              <a:gd name="connsiteX136" fmla="*/ 0 w 12192000"/>
              <a:gd name="connsiteY136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23051 w 12192000"/>
              <a:gd name="connsiteY5" fmla="*/ 656045 h 3482342"/>
              <a:gd name="connsiteX6" fmla="*/ 11832939 w 12192000"/>
              <a:gd name="connsiteY6" fmla="*/ 674181 h 3482342"/>
              <a:gd name="connsiteX7" fmla="*/ 11767770 w 12192000"/>
              <a:gd name="connsiteY7" fmla="*/ 683807 h 3482342"/>
              <a:gd name="connsiteX8" fmla="*/ 11728279 w 12192000"/>
              <a:gd name="connsiteY8" fmla="*/ 700816 h 3482342"/>
              <a:gd name="connsiteX9" fmla="*/ 11722533 w 12192000"/>
              <a:gd name="connsiteY9" fmla="*/ 703421 h 3482342"/>
              <a:gd name="connsiteX10" fmla="*/ 11720002 w 12192000"/>
              <a:gd name="connsiteY10" fmla="*/ 710566 h 3482342"/>
              <a:gd name="connsiteX11" fmla="*/ 11707351 w 12192000"/>
              <a:gd name="connsiteY11" fmla="*/ 710310 h 3482342"/>
              <a:gd name="connsiteX12" fmla="*/ 11700369 w 12192000"/>
              <a:gd name="connsiteY12" fmla="*/ 713480 h 3482342"/>
              <a:gd name="connsiteX13" fmla="*/ 11691126 w 12192000"/>
              <a:gd name="connsiteY13" fmla="*/ 726131 h 3482342"/>
              <a:gd name="connsiteX14" fmla="*/ 11657717 w 12192000"/>
              <a:gd name="connsiteY14" fmla="*/ 746701 h 3482342"/>
              <a:gd name="connsiteX15" fmla="*/ 11656818 w 12192000"/>
              <a:gd name="connsiteY15" fmla="*/ 769062 h 3482342"/>
              <a:gd name="connsiteX16" fmla="*/ 11601229 w 12192000"/>
              <a:gd name="connsiteY16" fmla="*/ 785537 h 3482342"/>
              <a:gd name="connsiteX17" fmla="*/ 11501920 w 12192000"/>
              <a:gd name="connsiteY17" fmla="*/ 813109 h 3482342"/>
              <a:gd name="connsiteX18" fmla="*/ 11405286 w 12192000"/>
              <a:gd name="connsiteY18" fmla="*/ 849086 h 3482342"/>
              <a:gd name="connsiteX19" fmla="*/ 11338523 w 12192000"/>
              <a:gd name="connsiteY19" fmla="*/ 852810 h 3482342"/>
              <a:gd name="connsiteX20" fmla="*/ 11313493 w 12192000"/>
              <a:gd name="connsiteY20" fmla="*/ 880860 h 3482342"/>
              <a:gd name="connsiteX21" fmla="*/ 11228040 w 12192000"/>
              <a:gd name="connsiteY21" fmla="*/ 958953 h 3482342"/>
              <a:gd name="connsiteX22" fmla="*/ 11196987 w 12192000"/>
              <a:gd name="connsiteY22" fmla="*/ 1000897 h 3482342"/>
              <a:gd name="connsiteX23" fmla="*/ 11193568 w 12192000"/>
              <a:gd name="connsiteY23" fmla="*/ 1039464 h 3482342"/>
              <a:gd name="connsiteX24" fmla="*/ 11175804 w 12192000"/>
              <a:gd name="connsiteY24" fmla="*/ 1067977 h 3482342"/>
              <a:gd name="connsiteX25" fmla="*/ 11133438 w 12192000"/>
              <a:gd name="connsiteY25" fmla="*/ 1106812 h 3482342"/>
              <a:gd name="connsiteX26" fmla="*/ 11120819 w 12192000"/>
              <a:gd name="connsiteY26" fmla="*/ 1126133 h 3482342"/>
              <a:gd name="connsiteX27" fmla="*/ 11071654 w 12192000"/>
              <a:gd name="connsiteY27" fmla="*/ 1177422 h 3482342"/>
              <a:gd name="connsiteX28" fmla="*/ 11028687 w 12192000"/>
              <a:gd name="connsiteY28" fmla="*/ 1199018 h 3482342"/>
              <a:gd name="connsiteX29" fmla="*/ 10974565 w 12192000"/>
              <a:gd name="connsiteY29" fmla="*/ 1226849 h 3482342"/>
              <a:gd name="connsiteX30" fmla="*/ 10960443 w 12192000"/>
              <a:gd name="connsiteY30" fmla="*/ 1244502 h 3482342"/>
              <a:gd name="connsiteX31" fmla="*/ 10879242 w 12192000"/>
              <a:gd name="connsiteY31" fmla="*/ 1269215 h 3482342"/>
              <a:gd name="connsiteX32" fmla="*/ 10850998 w 12192000"/>
              <a:gd name="connsiteY32" fmla="*/ 1269215 h 3482342"/>
              <a:gd name="connsiteX33" fmla="*/ 10815658 w 12192000"/>
              <a:gd name="connsiteY33" fmla="*/ 1287849 h 3482342"/>
              <a:gd name="connsiteX34" fmla="*/ 10723900 w 12192000"/>
              <a:gd name="connsiteY34" fmla="*/ 1318642 h 3482342"/>
              <a:gd name="connsiteX35" fmla="*/ 10699186 w 12192000"/>
              <a:gd name="connsiteY35" fmla="*/ 1322173 h 3482342"/>
              <a:gd name="connsiteX36" fmla="*/ 10676375 w 12192000"/>
              <a:gd name="connsiteY36" fmla="*/ 1342640 h 3482342"/>
              <a:gd name="connsiteX37" fmla="*/ 10636304 w 12192000"/>
              <a:gd name="connsiteY37" fmla="*/ 1342641 h 3482342"/>
              <a:gd name="connsiteX38" fmla="*/ 10603863 w 12192000"/>
              <a:gd name="connsiteY38" fmla="*/ 1346886 h 3482342"/>
              <a:gd name="connsiteX39" fmla="*/ 10573203 w 12192000"/>
              <a:gd name="connsiteY39" fmla="*/ 1351996 h 3482342"/>
              <a:gd name="connsiteX40" fmla="*/ 10547375 w 12192000"/>
              <a:gd name="connsiteY40" fmla="*/ 1375130 h 3482342"/>
              <a:gd name="connsiteX41" fmla="*/ 10513263 w 12192000"/>
              <a:gd name="connsiteY41" fmla="*/ 1371939 h 3482342"/>
              <a:gd name="connsiteX42" fmla="*/ 10487356 w 12192000"/>
              <a:gd name="connsiteY42" fmla="*/ 1385722 h 3482342"/>
              <a:gd name="connsiteX43" fmla="*/ 10464012 w 12192000"/>
              <a:gd name="connsiteY43" fmla="*/ 1391778 h 3482342"/>
              <a:gd name="connsiteX44" fmla="*/ 10439694 w 12192000"/>
              <a:gd name="connsiteY44" fmla="*/ 1406905 h 3482342"/>
              <a:gd name="connsiteX45" fmla="*/ 10405409 w 12192000"/>
              <a:gd name="connsiteY45" fmla="*/ 1422789 h 3482342"/>
              <a:gd name="connsiteX46" fmla="*/ 10370530 w 12192000"/>
              <a:gd name="connsiteY46" fmla="*/ 1441596 h 3482342"/>
              <a:gd name="connsiteX47" fmla="*/ 10300239 w 12192000"/>
              <a:gd name="connsiteY47" fmla="*/ 1456332 h 3482342"/>
              <a:gd name="connsiteX48" fmla="*/ 10264922 w 12192000"/>
              <a:gd name="connsiteY48" fmla="*/ 1472107 h 3482342"/>
              <a:gd name="connsiteX49" fmla="*/ 10229629 w 12192000"/>
              <a:gd name="connsiteY49" fmla="*/ 1470454 h 3482342"/>
              <a:gd name="connsiteX50" fmla="*/ 10201385 w 12192000"/>
              <a:gd name="connsiteY50" fmla="*/ 1477515 h 3482342"/>
              <a:gd name="connsiteX51" fmla="*/ 10151958 w 12192000"/>
              <a:gd name="connsiteY51" fmla="*/ 1477515 h 3482342"/>
              <a:gd name="connsiteX52" fmla="*/ 10120184 w 12192000"/>
              <a:gd name="connsiteY52" fmla="*/ 1466924 h 3482342"/>
              <a:gd name="connsiteX53" fmla="*/ 10081348 w 12192000"/>
              <a:gd name="connsiteY53" fmla="*/ 1481046 h 3482342"/>
              <a:gd name="connsiteX54" fmla="*/ 10058690 w 12192000"/>
              <a:gd name="connsiteY54" fmla="*/ 1474888 h 3482342"/>
              <a:gd name="connsiteX55" fmla="*/ 10004424 w 12192000"/>
              <a:gd name="connsiteY55" fmla="*/ 1489801 h 3482342"/>
              <a:gd name="connsiteX56" fmla="*/ 9999951 w 12192000"/>
              <a:gd name="connsiteY56" fmla="*/ 1499127 h 3482342"/>
              <a:gd name="connsiteX57" fmla="*/ 9845462 w 12192000"/>
              <a:gd name="connsiteY57" fmla="*/ 1548192 h 3482342"/>
              <a:gd name="connsiteX58" fmla="*/ 9736156 w 12192000"/>
              <a:gd name="connsiteY58" fmla="*/ 1581928 h 3482342"/>
              <a:gd name="connsiteX59" fmla="*/ 9693355 w 12192000"/>
              <a:gd name="connsiteY59" fmla="*/ 1602632 h 3482342"/>
              <a:gd name="connsiteX60" fmla="*/ 9664242 w 12192000"/>
              <a:gd name="connsiteY60" fmla="*/ 1622075 h 3482342"/>
              <a:gd name="connsiteX61" fmla="*/ 9579195 w 12192000"/>
              <a:gd name="connsiteY61" fmla="*/ 1648017 h 3482342"/>
              <a:gd name="connsiteX62" fmla="*/ 9433652 w 12192000"/>
              <a:gd name="connsiteY62" fmla="*/ 1681174 h 3482342"/>
              <a:gd name="connsiteX63" fmla="*/ 9403775 w 12192000"/>
              <a:gd name="connsiteY63" fmla="*/ 1690403 h 3482342"/>
              <a:gd name="connsiteX64" fmla="*/ 9382503 w 12192000"/>
              <a:gd name="connsiteY64" fmla="*/ 1706957 h 3482342"/>
              <a:gd name="connsiteX65" fmla="*/ 9381410 w 12192000"/>
              <a:gd name="connsiteY65" fmla="*/ 1718312 h 3482342"/>
              <a:gd name="connsiteX66" fmla="*/ 9365685 w 12192000"/>
              <a:gd name="connsiteY66" fmla="*/ 1724772 h 3482342"/>
              <a:gd name="connsiteX67" fmla="*/ 9278020 w 12192000"/>
              <a:gd name="connsiteY67" fmla="*/ 1741161 h 3482342"/>
              <a:gd name="connsiteX68" fmla="*/ 9217145 w 12192000"/>
              <a:gd name="connsiteY68" fmla="*/ 1771195 h 3482342"/>
              <a:gd name="connsiteX69" fmla="*/ 8955875 w 12192000"/>
              <a:gd name="connsiteY69" fmla="*/ 1796806 h 3482342"/>
              <a:gd name="connsiteX70" fmla="*/ 8648415 w 12192000"/>
              <a:gd name="connsiteY70" fmla="*/ 1878623 h 3482342"/>
              <a:gd name="connsiteX71" fmla="*/ 8538519 w 12192000"/>
              <a:gd name="connsiteY71" fmla="*/ 1894114 h 3482342"/>
              <a:gd name="connsiteX72" fmla="*/ 8506541 w 12192000"/>
              <a:gd name="connsiteY72" fmla="*/ 1905955 h 3482342"/>
              <a:gd name="connsiteX73" fmla="*/ 8236214 w 12192000"/>
              <a:gd name="connsiteY73" fmla="*/ 1909725 h 3482342"/>
              <a:gd name="connsiteX74" fmla="*/ 8132104 w 12192000"/>
              <a:gd name="connsiteY74" fmla="*/ 1895727 h 3482342"/>
              <a:gd name="connsiteX75" fmla="*/ 7918078 w 12192000"/>
              <a:gd name="connsiteY75" fmla="*/ 1862668 h 3482342"/>
              <a:gd name="connsiteX76" fmla="*/ 7817899 w 12192000"/>
              <a:gd name="connsiteY76" fmla="*/ 1862176 h 3482342"/>
              <a:gd name="connsiteX77" fmla="*/ 7768994 w 12192000"/>
              <a:gd name="connsiteY77" fmla="*/ 1855721 h 3482342"/>
              <a:gd name="connsiteX78" fmla="*/ 7618027 w 12192000"/>
              <a:gd name="connsiteY78" fmla="*/ 1830959 h 3482342"/>
              <a:gd name="connsiteX79" fmla="*/ 7449425 w 12192000"/>
              <a:gd name="connsiteY79" fmla="*/ 1810910 h 3482342"/>
              <a:gd name="connsiteX80" fmla="*/ 7342915 w 12192000"/>
              <a:gd name="connsiteY80" fmla="*/ 1819827 h 3482342"/>
              <a:gd name="connsiteX81" fmla="*/ 7255191 w 12192000"/>
              <a:gd name="connsiteY81" fmla="*/ 1834354 h 3482342"/>
              <a:gd name="connsiteX82" fmla="*/ 7131205 w 12192000"/>
              <a:gd name="connsiteY82" fmla="*/ 1845557 h 3482342"/>
              <a:gd name="connsiteX83" fmla="*/ 6941837 w 12192000"/>
              <a:gd name="connsiteY83" fmla="*/ 1840640 h 3482342"/>
              <a:gd name="connsiteX84" fmla="*/ 6837145 w 12192000"/>
              <a:gd name="connsiteY84" fmla="*/ 1870724 h 3482342"/>
              <a:gd name="connsiteX85" fmla="*/ 6753991 w 12192000"/>
              <a:gd name="connsiteY85" fmla="*/ 1860969 h 3482342"/>
              <a:gd name="connsiteX86" fmla="*/ 6727754 w 12192000"/>
              <a:gd name="connsiteY86" fmla="*/ 1882372 h 3482342"/>
              <a:gd name="connsiteX87" fmla="*/ 6723371 w 12192000"/>
              <a:gd name="connsiteY87" fmla="*/ 1886494 h 3482342"/>
              <a:gd name="connsiteX88" fmla="*/ 6702779 w 12192000"/>
              <a:gd name="connsiteY88" fmla="*/ 1893601 h 3482342"/>
              <a:gd name="connsiteX89" fmla="*/ 6686657 w 12192000"/>
              <a:gd name="connsiteY89" fmla="*/ 1907344 h 3482342"/>
              <a:gd name="connsiteX90" fmla="*/ 6651330 w 12192000"/>
              <a:gd name="connsiteY90" fmla="*/ 1922921 h 3482342"/>
              <a:gd name="connsiteX91" fmla="*/ 6622958 w 12192000"/>
              <a:gd name="connsiteY91" fmla="*/ 1936255 h 3482342"/>
              <a:gd name="connsiteX92" fmla="*/ 6522602 w 12192000"/>
              <a:gd name="connsiteY92" fmla="*/ 1954133 h 3482342"/>
              <a:gd name="connsiteX93" fmla="*/ 6444344 w 12192000"/>
              <a:gd name="connsiteY93" fmla="*/ 1969663 h 3482342"/>
              <a:gd name="connsiteX94" fmla="*/ 6409626 w 12192000"/>
              <a:gd name="connsiteY94" fmla="*/ 1978846 h 3482342"/>
              <a:gd name="connsiteX95" fmla="*/ 6333446 w 12192000"/>
              <a:gd name="connsiteY95" fmla="*/ 1997163 h 3482342"/>
              <a:gd name="connsiteX96" fmla="*/ 6294933 w 12192000"/>
              <a:gd name="connsiteY96" fmla="*/ 2019412 h 3482342"/>
              <a:gd name="connsiteX97" fmla="*/ 6238719 w 12192000"/>
              <a:gd name="connsiteY97" fmla="*/ 2042547 h 3482342"/>
              <a:gd name="connsiteX98" fmla="*/ 6187205 w 12192000"/>
              <a:gd name="connsiteY98" fmla="*/ 2060048 h 3482342"/>
              <a:gd name="connsiteX99" fmla="*/ 6138780 w 12192000"/>
              <a:gd name="connsiteY99" fmla="*/ 2081918 h 3482342"/>
              <a:gd name="connsiteX100" fmla="*/ 6120125 w 12192000"/>
              <a:gd name="connsiteY100" fmla="*/ 2109475 h 3482342"/>
              <a:gd name="connsiteX101" fmla="*/ 6056576 w 12192000"/>
              <a:gd name="connsiteY101" fmla="*/ 2120066 h 3482342"/>
              <a:gd name="connsiteX102" fmla="*/ 5993794 w 12192000"/>
              <a:gd name="connsiteY102" fmla="*/ 2122569 h 3482342"/>
              <a:gd name="connsiteX103" fmla="*/ 5943601 w 12192000"/>
              <a:gd name="connsiteY103" fmla="*/ 2137719 h 3482342"/>
              <a:gd name="connsiteX104" fmla="*/ 5898141 w 12192000"/>
              <a:gd name="connsiteY104" fmla="*/ 2144806 h 3482342"/>
              <a:gd name="connsiteX105" fmla="*/ 5855337 w 12192000"/>
              <a:gd name="connsiteY105" fmla="*/ 2137719 h 3482342"/>
              <a:gd name="connsiteX106" fmla="*/ 5817682 w 12192000"/>
              <a:gd name="connsiteY106" fmla="*/ 2157358 h 3482342"/>
              <a:gd name="connsiteX107" fmla="*/ 5735300 w 12192000"/>
              <a:gd name="connsiteY107" fmla="*/ 2158902 h 3482342"/>
              <a:gd name="connsiteX108" fmla="*/ 5591469 w 12192000"/>
              <a:gd name="connsiteY108" fmla="*/ 2178389 h 3482342"/>
              <a:gd name="connsiteX109" fmla="*/ 5505818 w 12192000"/>
              <a:gd name="connsiteY109" fmla="*/ 2194207 h 3482342"/>
              <a:gd name="connsiteX110" fmla="*/ 5452860 w 12192000"/>
              <a:gd name="connsiteY110" fmla="*/ 2180085 h 3482342"/>
              <a:gd name="connsiteX111" fmla="*/ 5414282 w 12192000"/>
              <a:gd name="connsiteY111" fmla="*/ 2183070 h 3482342"/>
              <a:gd name="connsiteX112" fmla="*/ 5368369 w 12192000"/>
              <a:gd name="connsiteY112" fmla="*/ 2204272 h 3482342"/>
              <a:gd name="connsiteX113" fmla="*/ 5336354 w 12192000"/>
              <a:gd name="connsiteY113" fmla="*/ 2218920 h 3482342"/>
              <a:gd name="connsiteX114" fmla="*/ 5291263 w 12192000"/>
              <a:gd name="connsiteY114" fmla="*/ 2239182 h 3482342"/>
              <a:gd name="connsiteX115" fmla="*/ 5255152 w 12192000"/>
              <a:gd name="connsiteY115" fmla="*/ 2247164 h 3482342"/>
              <a:gd name="connsiteX116" fmla="*/ 5233796 w 12192000"/>
              <a:gd name="connsiteY116" fmla="*/ 2268260 h 3482342"/>
              <a:gd name="connsiteX117" fmla="*/ 5212786 w 12192000"/>
              <a:gd name="connsiteY117" fmla="*/ 2296592 h 3482342"/>
              <a:gd name="connsiteX118" fmla="*/ 5173523 w 12192000"/>
              <a:gd name="connsiteY118" fmla="*/ 2309057 h 3482342"/>
              <a:gd name="connsiteX119" fmla="*/ 5123830 w 12192000"/>
              <a:gd name="connsiteY119" fmla="*/ 2307070 h 3482342"/>
              <a:gd name="connsiteX120" fmla="*/ 5065426 w 12192000"/>
              <a:gd name="connsiteY120" fmla="*/ 2324076 h 3482342"/>
              <a:gd name="connsiteX121" fmla="*/ 4975908 w 12192000"/>
              <a:gd name="connsiteY121" fmla="*/ 2364128 h 3482342"/>
              <a:gd name="connsiteX122" fmla="*/ 4913723 w 12192000"/>
              <a:gd name="connsiteY122" fmla="*/ 2385265 h 3482342"/>
              <a:gd name="connsiteX123" fmla="*/ 4746485 w 12192000"/>
              <a:gd name="connsiteY123" fmla="*/ 2451769 h 3482342"/>
              <a:gd name="connsiteX124" fmla="*/ 4681588 w 12192000"/>
              <a:gd name="connsiteY124" fmla="*/ 2467494 h 3482342"/>
              <a:gd name="connsiteX125" fmla="*/ 1783655 w 12192000"/>
              <a:gd name="connsiteY125" fmla="*/ 3163860 h 3482342"/>
              <a:gd name="connsiteX126" fmla="*/ 1325955 w 12192000"/>
              <a:gd name="connsiteY126" fmla="*/ 3176692 h 3482342"/>
              <a:gd name="connsiteX127" fmla="*/ 1190384 w 12192000"/>
              <a:gd name="connsiteY127" fmla="*/ 3203504 h 3482342"/>
              <a:gd name="connsiteX128" fmla="*/ 1094537 w 12192000"/>
              <a:gd name="connsiteY128" fmla="*/ 3229469 h 3482342"/>
              <a:gd name="connsiteX129" fmla="*/ 779276 w 12192000"/>
              <a:gd name="connsiteY129" fmla="*/ 3327290 h 3482342"/>
              <a:gd name="connsiteX130" fmla="*/ 600378 w 12192000"/>
              <a:gd name="connsiteY130" fmla="*/ 3335250 h 3482342"/>
              <a:gd name="connsiteX131" fmla="*/ 493457 w 12192000"/>
              <a:gd name="connsiteY131" fmla="*/ 3365044 h 3482342"/>
              <a:gd name="connsiteX132" fmla="*/ 349402 w 12192000"/>
              <a:gd name="connsiteY132" fmla="*/ 3380897 h 3482342"/>
              <a:gd name="connsiteX133" fmla="*/ 192183 w 12192000"/>
              <a:gd name="connsiteY133" fmla="*/ 3460075 h 3482342"/>
              <a:gd name="connsiteX134" fmla="*/ 46713 w 12192000"/>
              <a:gd name="connsiteY134" fmla="*/ 3462986 h 3482342"/>
              <a:gd name="connsiteX135" fmla="*/ 2765 w 12192000"/>
              <a:gd name="connsiteY135" fmla="*/ 3480770 h 3482342"/>
              <a:gd name="connsiteX136" fmla="*/ 0 w 12192000"/>
              <a:gd name="connsiteY136" fmla="*/ 3482342 h 3482342"/>
              <a:gd name="connsiteX137" fmla="*/ 0 w 12192000"/>
              <a:gd name="connsiteY137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13493 w 12192000"/>
              <a:gd name="connsiteY21" fmla="*/ 880860 h 3482342"/>
              <a:gd name="connsiteX22" fmla="*/ 11228040 w 12192000"/>
              <a:gd name="connsiteY22" fmla="*/ 958953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96592 h 3482342"/>
              <a:gd name="connsiteX119" fmla="*/ 5173523 w 12192000"/>
              <a:gd name="connsiteY119" fmla="*/ 2309057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28040 w 12192000"/>
              <a:gd name="connsiteY22" fmla="*/ 958953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96592 h 3482342"/>
              <a:gd name="connsiteX119" fmla="*/ 5173523 w 12192000"/>
              <a:gd name="connsiteY119" fmla="*/ 2309057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96592 h 3482342"/>
              <a:gd name="connsiteX119" fmla="*/ 5173523 w 12192000"/>
              <a:gd name="connsiteY119" fmla="*/ 2309057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73523 w 12192000"/>
              <a:gd name="connsiteY119" fmla="*/ 2309057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52860 w 12192000"/>
              <a:gd name="connsiteY111" fmla="*/ 2180085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46713 w 12192000"/>
              <a:gd name="connsiteY135" fmla="*/ 3462986 h 3482342"/>
              <a:gd name="connsiteX136" fmla="*/ 2765 w 12192000"/>
              <a:gd name="connsiteY136" fmla="*/ 3480770 h 3482342"/>
              <a:gd name="connsiteX137" fmla="*/ 0 w 12192000"/>
              <a:gd name="connsiteY137" fmla="*/ 3482342 h 3482342"/>
              <a:gd name="connsiteX138" fmla="*/ 0 w 12192000"/>
              <a:gd name="connsiteY138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88263 w 12192000"/>
              <a:gd name="connsiteY135" fmla="*/ 3479310 h 3482342"/>
              <a:gd name="connsiteX136" fmla="*/ 46713 w 12192000"/>
              <a:gd name="connsiteY136" fmla="*/ 3462986 h 3482342"/>
              <a:gd name="connsiteX137" fmla="*/ 2765 w 12192000"/>
              <a:gd name="connsiteY137" fmla="*/ 3480770 h 3482342"/>
              <a:gd name="connsiteX138" fmla="*/ 0 w 12192000"/>
              <a:gd name="connsiteY138" fmla="*/ 3482342 h 3482342"/>
              <a:gd name="connsiteX139" fmla="*/ 0 w 12192000"/>
              <a:gd name="connsiteY13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192183 w 12192000"/>
              <a:gd name="connsiteY134" fmla="*/ 3460075 h 3482342"/>
              <a:gd name="connsiteX135" fmla="*/ 88263 w 12192000"/>
              <a:gd name="connsiteY135" fmla="*/ 3479310 h 3482342"/>
              <a:gd name="connsiteX136" fmla="*/ 46713 w 12192000"/>
              <a:gd name="connsiteY136" fmla="*/ 3462986 h 3482342"/>
              <a:gd name="connsiteX137" fmla="*/ 2765 w 12192000"/>
              <a:gd name="connsiteY137" fmla="*/ 3480770 h 3482342"/>
              <a:gd name="connsiteX138" fmla="*/ 0 w 12192000"/>
              <a:gd name="connsiteY138" fmla="*/ 3482342 h 3482342"/>
              <a:gd name="connsiteX139" fmla="*/ 0 w 12192000"/>
              <a:gd name="connsiteY139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225952 w 12192000"/>
              <a:gd name="connsiteY134" fmla="*/ 3426352 h 3482342"/>
              <a:gd name="connsiteX135" fmla="*/ 192183 w 12192000"/>
              <a:gd name="connsiteY135" fmla="*/ 3460075 h 3482342"/>
              <a:gd name="connsiteX136" fmla="*/ 88263 w 12192000"/>
              <a:gd name="connsiteY136" fmla="*/ 3479310 h 3482342"/>
              <a:gd name="connsiteX137" fmla="*/ 46713 w 12192000"/>
              <a:gd name="connsiteY137" fmla="*/ 3462986 h 3482342"/>
              <a:gd name="connsiteX138" fmla="*/ 2765 w 12192000"/>
              <a:gd name="connsiteY138" fmla="*/ 3480770 h 3482342"/>
              <a:gd name="connsiteX139" fmla="*/ 0 w 12192000"/>
              <a:gd name="connsiteY139" fmla="*/ 3482342 h 3482342"/>
              <a:gd name="connsiteX140" fmla="*/ 0 w 12192000"/>
              <a:gd name="connsiteY14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225952 w 12192000"/>
              <a:gd name="connsiteY134" fmla="*/ 3426352 h 3482342"/>
              <a:gd name="connsiteX135" fmla="*/ 171000 w 12192000"/>
              <a:gd name="connsiteY135" fmla="*/ 3438892 h 3482342"/>
              <a:gd name="connsiteX136" fmla="*/ 88263 w 12192000"/>
              <a:gd name="connsiteY136" fmla="*/ 3479310 h 3482342"/>
              <a:gd name="connsiteX137" fmla="*/ 46713 w 12192000"/>
              <a:gd name="connsiteY137" fmla="*/ 3462986 h 3482342"/>
              <a:gd name="connsiteX138" fmla="*/ 2765 w 12192000"/>
              <a:gd name="connsiteY138" fmla="*/ 3480770 h 3482342"/>
              <a:gd name="connsiteX139" fmla="*/ 0 w 12192000"/>
              <a:gd name="connsiteY139" fmla="*/ 3482342 h 3482342"/>
              <a:gd name="connsiteX140" fmla="*/ 0 w 12192000"/>
              <a:gd name="connsiteY14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349402 w 12192000"/>
              <a:gd name="connsiteY133" fmla="*/ 3380897 h 3482342"/>
              <a:gd name="connsiteX134" fmla="*/ 225952 w 12192000"/>
              <a:gd name="connsiteY134" fmla="*/ 3426352 h 3482342"/>
              <a:gd name="connsiteX135" fmla="*/ 171000 w 12192000"/>
              <a:gd name="connsiteY135" fmla="*/ 3438892 h 3482342"/>
              <a:gd name="connsiteX136" fmla="*/ 88263 w 12192000"/>
              <a:gd name="connsiteY136" fmla="*/ 3479310 h 3482342"/>
              <a:gd name="connsiteX137" fmla="*/ 46713 w 12192000"/>
              <a:gd name="connsiteY137" fmla="*/ 3462986 h 3482342"/>
              <a:gd name="connsiteX138" fmla="*/ 2765 w 12192000"/>
              <a:gd name="connsiteY138" fmla="*/ 3480770 h 3482342"/>
              <a:gd name="connsiteX139" fmla="*/ 0 w 12192000"/>
              <a:gd name="connsiteY139" fmla="*/ 3482342 h 3482342"/>
              <a:gd name="connsiteX140" fmla="*/ 0 w 12192000"/>
              <a:gd name="connsiteY140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779276 w 12192000"/>
              <a:gd name="connsiteY130" fmla="*/ 3327290 h 3482342"/>
              <a:gd name="connsiteX131" fmla="*/ 600378 w 12192000"/>
              <a:gd name="connsiteY131" fmla="*/ 3335250 h 3482342"/>
              <a:gd name="connsiteX132" fmla="*/ 493457 w 12192000"/>
              <a:gd name="connsiteY132" fmla="*/ 3365044 h 3482342"/>
              <a:gd name="connsiteX133" fmla="*/ 416599 w 12192000"/>
              <a:gd name="connsiteY133" fmla="*/ 3387517 h 3482342"/>
              <a:gd name="connsiteX134" fmla="*/ 349402 w 12192000"/>
              <a:gd name="connsiteY134" fmla="*/ 3380897 h 3482342"/>
              <a:gd name="connsiteX135" fmla="*/ 225952 w 12192000"/>
              <a:gd name="connsiteY135" fmla="*/ 3426352 h 3482342"/>
              <a:gd name="connsiteX136" fmla="*/ 171000 w 12192000"/>
              <a:gd name="connsiteY136" fmla="*/ 3438892 h 3482342"/>
              <a:gd name="connsiteX137" fmla="*/ 88263 w 12192000"/>
              <a:gd name="connsiteY137" fmla="*/ 3479310 h 3482342"/>
              <a:gd name="connsiteX138" fmla="*/ 46713 w 12192000"/>
              <a:gd name="connsiteY138" fmla="*/ 3462986 h 3482342"/>
              <a:gd name="connsiteX139" fmla="*/ 2765 w 12192000"/>
              <a:gd name="connsiteY139" fmla="*/ 3480770 h 3482342"/>
              <a:gd name="connsiteX140" fmla="*/ 0 w 12192000"/>
              <a:gd name="connsiteY140" fmla="*/ 3482342 h 3482342"/>
              <a:gd name="connsiteX141" fmla="*/ 0 w 12192000"/>
              <a:gd name="connsiteY141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779276 w 12192000"/>
              <a:gd name="connsiteY131" fmla="*/ 3327290 h 3482342"/>
              <a:gd name="connsiteX132" fmla="*/ 600378 w 12192000"/>
              <a:gd name="connsiteY132" fmla="*/ 3335250 h 3482342"/>
              <a:gd name="connsiteX133" fmla="*/ 493457 w 12192000"/>
              <a:gd name="connsiteY133" fmla="*/ 3365044 h 3482342"/>
              <a:gd name="connsiteX134" fmla="*/ 416599 w 12192000"/>
              <a:gd name="connsiteY134" fmla="*/ 3387517 h 3482342"/>
              <a:gd name="connsiteX135" fmla="*/ 349402 w 12192000"/>
              <a:gd name="connsiteY135" fmla="*/ 3380897 h 3482342"/>
              <a:gd name="connsiteX136" fmla="*/ 225952 w 12192000"/>
              <a:gd name="connsiteY136" fmla="*/ 3426352 h 3482342"/>
              <a:gd name="connsiteX137" fmla="*/ 171000 w 12192000"/>
              <a:gd name="connsiteY137" fmla="*/ 3438892 h 3482342"/>
              <a:gd name="connsiteX138" fmla="*/ 88263 w 12192000"/>
              <a:gd name="connsiteY138" fmla="*/ 3479310 h 3482342"/>
              <a:gd name="connsiteX139" fmla="*/ 46713 w 12192000"/>
              <a:gd name="connsiteY139" fmla="*/ 3462986 h 3482342"/>
              <a:gd name="connsiteX140" fmla="*/ 2765 w 12192000"/>
              <a:gd name="connsiteY140" fmla="*/ 3480770 h 3482342"/>
              <a:gd name="connsiteX141" fmla="*/ 0 w 12192000"/>
              <a:gd name="connsiteY141" fmla="*/ 3482342 h 3482342"/>
              <a:gd name="connsiteX142" fmla="*/ 0 w 12192000"/>
              <a:gd name="connsiteY14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779276 w 12192000"/>
              <a:gd name="connsiteY131" fmla="*/ 3327290 h 3482342"/>
              <a:gd name="connsiteX132" fmla="*/ 600378 w 12192000"/>
              <a:gd name="connsiteY132" fmla="*/ 3335250 h 3482342"/>
              <a:gd name="connsiteX133" fmla="*/ 493457 w 12192000"/>
              <a:gd name="connsiteY133" fmla="*/ 3365044 h 3482342"/>
              <a:gd name="connsiteX134" fmla="*/ 416599 w 12192000"/>
              <a:gd name="connsiteY134" fmla="*/ 3387517 h 3482342"/>
              <a:gd name="connsiteX135" fmla="*/ 349402 w 12192000"/>
              <a:gd name="connsiteY135" fmla="*/ 3380897 h 3482342"/>
              <a:gd name="connsiteX136" fmla="*/ 225952 w 12192000"/>
              <a:gd name="connsiteY136" fmla="*/ 3426352 h 3482342"/>
              <a:gd name="connsiteX137" fmla="*/ 171000 w 12192000"/>
              <a:gd name="connsiteY137" fmla="*/ 3438892 h 3482342"/>
              <a:gd name="connsiteX138" fmla="*/ 88263 w 12192000"/>
              <a:gd name="connsiteY138" fmla="*/ 3479310 h 3482342"/>
              <a:gd name="connsiteX139" fmla="*/ 46713 w 12192000"/>
              <a:gd name="connsiteY139" fmla="*/ 3462986 h 3482342"/>
              <a:gd name="connsiteX140" fmla="*/ 2765 w 12192000"/>
              <a:gd name="connsiteY140" fmla="*/ 3480770 h 3482342"/>
              <a:gd name="connsiteX141" fmla="*/ 0 w 12192000"/>
              <a:gd name="connsiteY141" fmla="*/ 3482342 h 3482342"/>
              <a:gd name="connsiteX142" fmla="*/ 0 w 12192000"/>
              <a:gd name="connsiteY14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779276 w 12192000"/>
              <a:gd name="connsiteY131" fmla="*/ 3327290 h 3482342"/>
              <a:gd name="connsiteX132" fmla="*/ 600378 w 12192000"/>
              <a:gd name="connsiteY132" fmla="*/ 3335250 h 3482342"/>
              <a:gd name="connsiteX133" fmla="*/ 493457 w 12192000"/>
              <a:gd name="connsiteY133" fmla="*/ 3365044 h 3482342"/>
              <a:gd name="connsiteX134" fmla="*/ 416599 w 12192000"/>
              <a:gd name="connsiteY134" fmla="*/ 3387517 h 3482342"/>
              <a:gd name="connsiteX135" fmla="*/ 349402 w 12192000"/>
              <a:gd name="connsiteY135" fmla="*/ 3380897 h 3482342"/>
              <a:gd name="connsiteX136" fmla="*/ 225952 w 12192000"/>
              <a:gd name="connsiteY136" fmla="*/ 3426352 h 3482342"/>
              <a:gd name="connsiteX137" fmla="*/ 171000 w 12192000"/>
              <a:gd name="connsiteY137" fmla="*/ 3438892 h 3482342"/>
              <a:gd name="connsiteX138" fmla="*/ 88263 w 12192000"/>
              <a:gd name="connsiteY138" fmla="*/ 3479310 h 3482342"/>
              <a:gd name="connsiteX139" fmla="*/ 46713 w 12192000"/>
              <a:gd name="connsiteY139" fmla="*/ 3462986 h 3482342"/>
              <a:gd name="connsiteX140" fmla="*/ 2765 w 12192000"/>
              <a:gd name="connsiteY140" fmla="*/ 3480770 h 3482342"/>
              <a:gd name="connsiteX141" fmla="*/ 0 w 12192000"/>
              <a:gd name="connsiteY141" fmla="*/ 3482342 h 3482342"/>
              <a:gd name="connsiteX142" fmla="*/ 0 w 12192000"/>
              <a:gd name="connsiteY142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815546 w 12192000"/>
              <a:gd name="connsiteY131" fmla="*/ 3334559 h 3482342"/>
              <a:gd name="connsiteX132" fmla="*/ 779276 w 12192000"/>
              <a:gd name="connsiteY132" fmla="*/ 3327290 h 3482342"/>
              <a:gd name="connsiteX133" fmla="*/ 600378 w 12192000"/>
              <a:gd name="connsiteY133" fmla="*/ 3335250 h 3482342"/>
              <a:gd name="connsiteX134" fmla="*/ 493457 w 12192000"/>
              <a:gd name="connsiteY134" fmla="*/ 3365044 h 3482342"/>
              <a:gd name="connsiteX135" fmla="*/ 416599 w 12192000"/>
              <a:gd name="connsiteY135" fmla="*/ 3387517 h 3482342"/>
              <a:gd name="connsiteX136" fmla="*/ 349402 w 12192000"/>
              <a:gd name="connsiteY136" fmla="*/ 3380897 h 3482342"/>
              <a:gd name="connsiteX137" fmla="*/ 225952 w 12192000"/>
              <a:gd name="connsiteY137" fmla="*/ 3426352 h 3482342"/>
              <a:gd name="connsiteX138" fmla="*/ 171000 w 12192000"/>
              <a:gd name="connsiteY138" fmla="*/ 3438892 h 3482342"/>
              <a:gd name="connsiteX139" fmla="*/ 88263 w 12192000"/>
              <a:gd name="connsiteY139" fmla="*/ 3479310 h 3482342"/>
              <a:gd name="connsiteX140" fmla="*/ 46713 w 12192000"/>
              <a:gd name="connsiteY140" fmla="*/ 3462986 h 3482342"/>
              <a:gd name="connsiteX141" fmla="*/ 2765 w 12192000"/>
              <a:gd name="connsiteY141" fmla="*/ 3480770 h 3482342"/>
              <a:gd name="connsiteX142" fmla="*/ 0 w 12192000"/>
              <a:gd name="connsiteY142" fmla="*/ 3482342 h 3482342"/>
              <a:gd name="connsiteX143" fmla="*/ 0 w 12192000"/>
              <a:gd name="connsiteY14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815546 w 12192000"/>
              <a:gd name="connsiteY131" fmla="*/ 3334559 h 3482342"/>
              <a:gd name="connsiteX132" fmla="*/ 779276 w 12192000"/>
              <a:gd name="connsiteY132" fmla="*/ 3327290 h 3482342"/>
              <a:gd name="connsiteX133" fmla="*/ 600378 w 12192000"/>
              <a:gd name="connsiteY133" fmla="*/ 3335250 h 3482342"/>
              <a:gd name="connsiteX134" fmla="*/ 493457 w 12192000"/>
              <a:gd name="connsiteY134" fmla="*/ 3365044 h 3482342"/>
              <a:gd name="connsiteX135" fmla="*/ 416599 w 12192000"/>
              <a:gd name="connsiteY135" fmla="*/ 3387517 h 3482342"/>
              <a:gd name="connsiteX136" fmla="*/ 349402 w 12192000"/>
              <a:gd name="connsiteY136" fmla="*/ 3380897 h 3482342"/>
              <a:gd name="connsiteX137" fmla="*/ 225952 w 12192000"/>
              <a:gd name="connsiteY137" fmla="*/ 3426352 h 3482342"/>
              <a:gd name="connsiteX138" fmla="*/ 171000 w 12192000"/>
              <a:gd name="connsiteY138" fmla="*/ 3438892 h 3482342"/>
              <a:gd name="connsiteX139" fmla="*/ 88263 w 12192000"/>
              <a:gd name="connsiteY139" fmla="*/ 3479310 h 3482342"/>
              <a:gd name="connsiteX140" fmla="*/ 46713 w 12192000"/>
              <a:gd name="connsiteY140" fmla="*/ 3462986 h 3482342"/>
              <a:gd name="connsiteX141" fmla="*/ 2765 w 12192000"/>
              <a:gd name="connsiteY141" fmla="*/ 3480770 h 3482342"/>
              <a:gd name="connsiteX142" fmla="*/ 0 w 12192000"/>
              <a:gd name="connsiteY142" fmla="*/ 3482342 h 3482342"/>
              <a:gd name="connsiteX143" fmla="*/ 0 w 12192000"/>
              <a:gd name="connsiteY14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815546 w 12192000"/>
              <a:gd name="connsiteY131" fmla="*/ 3334559 h 3482342"/>
              <a:gd name="connsiteX132" fmla="*/ 779276 w 12192000"/>
              <a:gd name="connsiteY132" fmla="*/ 3327290 h 3482342"/>
              <a:gd name="connsiteX133" fmla="*/ 600378 w 12192000"/>
              <a:gd name="connsiteY133" fmla="*/ 3335250 h 3482342"/>
              <a:gd name="connsiteX134" fmla="*/ 493457 w 12192000"/>
              <a:gd name="connsiteY134" fmla="*/ 3365044 h 3482342"/>
              <a:gd name="connsiteX135" fmla="*/ 416599 w 12192000"/>
              <a:gd name="connsiteY135" fmla="*/ 3387517 h 3482342"/>
              <a:gd name="connsiteX136" fmla="*/ 349402 w 12192000"/>
              <a:gd name="connsiteY136" fmla="*/ 3380897 h 3482342"/>
              <a:gd name="connsiteX137" fmla="*/ 225952 w 12192000"/>
              <a:gd name="connsiteY137" fmla="*/ 3426352 h 3482342"/>
              <a:gd name="connsiteX138" fmla="*/ 171000 w 12192000"/>
              <a:gd name="connsiteY138" fmla="*/ 3438892 h 3482342"/>
              <a:gd name="connsiteX139" fmla="*/ 88263 w 12192000"/>
              <a:gd name="connsiteY139" fmla="*/ 3479310 h 3482342"/>
              <a:gd name="connsiteX140" fmla="*/ 46713 w 12192000"/>
              <a:gd name="connsiteY140" fmla="*/ 3462986 h 3482342"/>
              <a:gd name="connsiteX141" fmla="*/ 2765 w 12192000"/>
              <a:gd name="connsiteY141" fmla="*/ 3480770 h 3482342"/>
              <a:gd name="connsiteX142" fmla="*/ 0 w 12192000"/>
              <a:gd name="connsiteY142" fmla="*/ 3482342 h 3482342"/>
              <a:gd name="connsiteX143" fmla="*/ 0 w 12192000"/>
              <a:gd name="connsiteY143" fmla="*/ 0 h 3482342"/>
              <a:gd name="connsiteX0" fmla="*/ 0 w 12192000"/>
              <a:gd name="connsiteY0" fmla="*/ 0 h 3482342"/>
              <a:gd name="connsiteX1" fmla="*/ 12192000 w 12192000"/>
              <a:gd name="connsiteY1" fmla="*/ 0 h 3482342"/>
              <a:gd name="connsiteX2" fmla="*/ 12192000 w 12192000"/>
              <a:gd name="connsiteY2" fmla="*/ 635369 h 3482342"/>
              <a:gd name="connsiteX3" fmla="*/ 12191789 w 12192000"/>
              <a:gd name="connsiteY3" fmla="*/ 560396 h 3482342"/>
              <a:gd name="connsiteX4" fmla="*/ 11983027 w 12192000"/>
              <a:gd name="connsiteY4" fmla="*/ 646756 h 3482342"/>
              <a:gd name="connsiteX5" fmla="*/ 11940158 w 12192000"/>
              <a:gd name="connsiteY5" fmla="*/ 651378 h 3482342"/>
              <a:gd name="connsiteX6" fmla="*/ 11923051 w 12192000"/>
              <a:gd name="connsiteY6" fmla="*/ 656045 h 3482342"/>
              <a:gd name="connsiteX7" fmla="*/ 11832939 w 12192000"/>
              <a:gd name="connsiteY7" fmla="*/ 674181 h 3482342"/>
              <a:gd name="connsiteX8" fmla="*/ 11767770 w 12192000"/>
              <a:gd name="connsiteY8" fmla="*/ 683807 h 3482342"/>
              <a:gd name="connsiteX9" fmla="*/ 11728279 w 12192000"/>
              <a:gd name="connsiteY9" fmla="*/ 700816 h 3482342"/>
              <a:gd name="connsiteX10" fmla="*/ 11722533 w 12192000"/>
              <a:gd name="connsiteY10" fmla="*/ 703421 h 3482342"/>
              <a:gd name="connsiteX11" fmla="*/ 11720002 w 12192000"/>
              <a:gd name="connsiteY11" fmla="*/ 710566 h 3482342"/>
              <a:gd name="connsiteX12" fmla="*/ 11707351 w 12192000"/>
              <a:gd name="connsiteY12" fmla="*/ 710310 h 3482342"/>
              <a:gd name="connsiteX13" fmla="*/ 11700369 w 12192000"/>
              <a:gd name="connsiteY13" fmla="*/ 713480 h 3482342"/>
              <a:gd name="connsiteX14" fmla="*/ 11691126 w 12192000"/>
              <a:gd name="connsiteY14" fmla="*/ 726131 h 3482342"/>
              <a:gd name="connsiteX15" fmla="*/ 11657717 w 12192000"/>
              <a:gd name="connsiteY15" fmla="*/ 746701 h 3482342"/>
              <a:gd name="connsiteX16" fmla="*/ 11656818 w 12192000"/>
              <a:gd name="connsiteY16" fmla="*/ 769062 h 3482342"/>
              <a:gd name="connsiteX17" fmla="*/ 11601229 w 12192000"/>
              <a:gd name="connsiteY17" fmla="*/ 785537 h 3482342"/>
              <a:gd name="connsiteX18" fmla="*/ 11501920 w 12192000"/>
              <a:gd name="connsiteY18" fmla="*/ 813109 h 3482342"/>
              <a:gd name="connsiteX19" fmla="*/ 11405286 w 12192000"/>
              <a:gd name="connsiteY19" fmla="*/ 849086 h 3482342"/>
              <a:gd name="connsiteX20" fmla="*/ 11338523 w 12192000"/>
              <a:gd name="connsiteY20" fmla="*/ 852810 h 3482342"/>
              <a:gd name="connsiteX21" fmla="*/ 11334676 w 12192000"/>
              <a:gd name="connsiteY21" fmla="*/ 859677 h 3482342"/>
              <a:gd name="connsiteX22" fmla="*/ 11217448 w 12192000"/>
              <a:gd name="connsiteY22" fmla="*/ 980136 h 3482342"/>
              <a:gd name="connsiteX23" fmla="*/ 11196987 w 12192000"/>
              <a:gd name="connsiteY23" fmla="*/ 1000897 h 3482342"/>
              <a:gd name="connsiteX24" fmla="*/ 11193568 w 12192000"/>
              <a:gd name="connsiteY24" fmla="*/ 1039464 h 3482342"/>
              <a:gd name="connsiteX25" fmla="*/ 11175804 w 12192000"/>
              <a:gd name="connsiteY25" fmla="*/ 1067977 h 3482342"/>
              <a:gd name="connsiteX26" fmla="*/ 11133438 w 12192000"/>
              <a:gd name="connsiteY26" fmla="*/ 1106812 h 3482342"/>
              <a:gd name="connsiteX27" fmla="*/ 11120819 w 12192000"/>
              <a:gd name="connsiteY27" fmla="*/ 1126133 h 3482342"/>
              <a:gd name="connsiteX28" fmla="*/ 11071654 w 12192000"/>
              <a:gd name="connsiteY28" fmla="*/ 1177422 h 3482342"/>
              <a:gd name="connsiteX29" fmla="*/ 11028687 w 12192000"/>
              <a:gd name="connsiteY29" fmla="*/ 1199018 h 3482342"/>
              <a:gd name="connsiteX30" fmla="*/ 10974565 w 12192000"/>
              <a:gd name="connsiteY30" fmla="*/ 1226849 h 3482342"/>
              <a:gd name="connsiteX31" fmla="*/ 10960443 w 12192000"/>
              <a:gd name="connsiteY31" fmla="*/ 1244502 h 3482342"/>
              <a:gd name="connsiteX32" fmla="*/ 10879242 w 12192000"/>
              <a:gd name="connsiteY32" fmla="*/ 1269215 h 3482342"/>
              <a:gd name="connsiteX33" fmla="*/ 10850998 w 12192000"/>
              <a:gd name="connsiteY33" fmla="*/ 1269215 h 3482342"/>
              <a:gd name="connsiteX34" fmla="*/ 10815658 w 12192000"/>
              <a:gd name="connsiteY34" fmla="*/ 1287849 h 3482342"/>
              <a:gd name="connsiteX35" fmla="*/ 10723900 w 12192000"/>
              <a:gd name="connsiteY35" fmla="*/ 1318642 h 3482342"/>
              <a:gd name="connsiteX36" fmla="*/ 10699186 w 12192000"/>
              <a:gd name="connsiteY36" fmla="*/ 1322173 h 3482342"/>
              <a:gd name="connsiteX37" fmla="*/ 10676375 w 12192000"/>
              <a:gd name="connsiteY37" fmla="*/ 1342640 h 3482342"/>
              <a:gd name="connsiteX38" fmla="*/ 10636304 w 12192000"/>
              <a:gd name="connsiteY38" fmla="*/ 1342641 h 3482342"/>
              <a:gd name="connsiteX39" fmla="*/ 10603863 w 12192000"/>
              <a:gd name="connsiteY39" fmla="*/ 1346886 h 3482342"/>
              <a:gd name="connsiteX40" fmla="*/ 10573203 w 12192000"/>
              <a:gd name="connsiteY40" fmla="*/ 1351996 h 3482342"/>
              <a:gd name="connsiteX41" fmla="*/ 10547375 w 12192000"/>
              <a:gd name="connsiteY41" fmla="*/ 1375130 h 3482342"/>
              <a:gd name="connsiteX42" fmla="*/ 10513263 w 12192000"/>
              <a:gd name="connsiteY42" fmla="*/ 1371939 h 3482342"/>
              <a:gd name="connsiteX43" fmla="*/ 10487356 w 12192000"/>
              <a:gd name="connsiteY43" fmla="*/ 1385722 h 3482342"/>
              <a:gd name="connsiteX44" fmla="*/ 10464012 w 12192000"/>
              <a:gd name="connsiteY44" fmla="*/ 1391778 h 3482342"/>
              <a:gd name="connsiteX45" fmla="*/ 10439694 w 12192000"/>
              <a:gd name="connsiteY45" fmla="*/ 1406905 h 3482342"/>
              <a:gd name="connsiteX46" fmla="*/ 10405409 w 12192000"/>
              <a:gd name="connsiteY46" fmla="*/ 1422789 h 3482342"/>
              <a:gd name="connsiteX47" fmla="*/ 10370530 w 12192000"/>
              <a:gd name="connsiteY47" fmla="*/ 1441596 h 3482342"/>
              <a:gd name="connsiteX48" fmla="*/ 10300239 w 12192000"/>
              <a:gd name="connsiteY48" fmla="*/ 1456332 h 3482342"/>
              <a:gd name="connsiteX49" fmla="*/ 10264922 w 12192000"/>
              <a:gd name="connsiteY49" fmla="*/ 1472107 h 3482342"/>
              <a:gd name="connsiteX50" fmla="*/ 10229629 w 12192000"/>
              <a:gd name="connsiteY50" fmla="*/ 1470454 h 3482342"/>
              <a:gd name="connsiteX51" fmla="*/ 10201385 w 12192000"/>
              <a:gd name="connsiteY51" fmla="*/ 1477515 h 3482342"/>
              <a:gd name="connsiteX52" fmla="*/ 10151958 w 12192000"/>
              <a:gd name="connsiteY52" fmla="*/ 1477515 h 3482342"/>
              <a:gd name="connsiteX53" fmla="*/ 10120184 w 12192000"/>
              <a:gd name="connsiteY53" fmla="*/ 1466924 h 3482342"/>
              <a:gd name="connsiteX54" fmla="*/ 10081348 w 12192000"/>
              <a:gd name="connsiteY54" fmla="*/ 1481046 h 3482342"/>
              <a:gd name="connsiteX55" fmla="*/ 10058690 w 12192000"/>
              <a:gd name="connsiteY55" fmla="*/ 1474888 h 3482342"/>
              <a:gd name="connsiteX56" fmla="*/ 10004424 w 12192000"/>
              <a:gd name="connsiteY56" fmla="*/ 1489801 h 3482342"/>
              <a:gd name="connsiteX57" fmla="*/ 9999951 w 12192000"/>
              <a:gd name="connsiteY57" fmla="*/ 1499127 h 3482342"/>
              <a:gd name="connsiteX58" fmla="*/ 9845462 w 12192000"/>
              <a:gd name="connsiteY58" fmla="*/ 1548192 h 3482342"/>
              <a:gd name="connsiteX59" fmla="*/ 9736156 w 12192000"/>
              <a:gd name="connsiteY59" fmla="*/ 1581928 h 3482342"/>
              <a:gd name="connsiteX60" fmla="*/ 9693355 w 12192000"/>
              <a:gd name="connsiteY60" fmla="*/ 1602632 h 3482342"/>
              <a:gd name="connsiteX61" fmla="*/ 9664242 w 12192000"/>
              <a:gd name="connsiteY61" fmla="*/ 1622075 h 3482342"/>
              <a:gd name="connsiteX62" fmla="*/ 9579195 w 12192000"/>
              <a:gd name="connsiteY62" fmla="*/ 1648017 h 3482342"/>
              <a:gd name="connsiteX63" fmla="*/ 9433652 w 12192000"/>
              <a:gd name="connsiteY63" fmla="*/ 1681174 h 3482342"/>
              <a:gd name="connsiteX64" fmla="*/ 9403775 w 12192000"/>
              <a:gd name="connsiteY64" fmla="*/ 1690403 h 3482342"/>
              <a:gd name="connsiteX65" fmla="*/ 9382503 w 12192000"/>
              <a:gd name="connsiteY65" fmla="*/ 1706957 h 3482342"/>
              <a:gd name="connsiteX66" fmla="*/ 9381410 w 12192000"/>
              <a:gd name="connsiteY66" fmla="*/ 1718312 h 3482342"/>
              <a:gd name="connsiteX67" fmla="*/ 9365685 w 12192000"/>
              <a:gd name="connsiteY67" fmla="*/ 1724772 h 3482342"/>
              <a:gd name="connsiteX68" fmla="*/ 9278020 w 12192000"/>
              <a:gd name="connsiteY68" fmla="*/ 1741161 h 3482342"/>
              <a:gd name="connsiteX69" fmla="*/ 9217145 w 12192000"/>
              <a:gd name="connsiteY69" fmla="*/ 1771195 h 3482342"/>
              <a:gd name="connsiteX70" fmla="*/ 8955875 w 12192000"/>
              <a:gd name="connsiteY70" fmla="*/ 1796806 h 3482342"/>
              <a:gd name="connsiteX71" fmla="*/ 8648415 w 12192000"/>
              <a:gd name="connsiteY71" fmla="*/ 1878623 h 3482342"/>
              <a:gd name="connsiteX72" fmla="*/ 8538519 w 12192000"/>
              <a:gd name="connsiteY72" fmla="*/ 1894114 h 3482342"/>
              <a:gd name="connsiteX73" fmla="*/ 8506541 w 12192000"/>
              <a:gd name="connsiteY73" fmla="*/ 1905955 h 3482342"/>
              <a:gd name="connsiteX74" fmla="*/ 8236214 w 12192000"/>
              <a:gd name="connsiteY74" fmla="*/ 1909725 h 3482342"/>
              <a:gd name="connsiteX75" fmla="*/ 8132104 w 12192000"/>
              <a:gd name="connsiteY75" fmla="*/ 1895727 h 3482342"/>
              <a:gd name="connsiteX76" fmla="*/ 7918078 w 12192000"/>
              <a:gd name="connsiteY76" fmla="*/ 1862668 h 3482342"/>
              <a:gd name="connsiteX77" fmla="*/ 7817899 w 12192000"/>
              <a:gd name="connsiteY77" fmla="*/ 1862176 h 3482342"/>
              <a:gd name="connsiteX78" fmla="*/ 7768994 w 12192000"/>
              <a:gd name="connsiteY78" fmla="*/ 1855721 h 3482342"/>
              <a:gd name="connsiteX79" fmla="*/ 7618027 w 12192000"/>
              <a:gd name="connsiteY79" fmla="*/ 1830959 h 3482342"/>
              <a:gd name="connsiteX80" fmla="*/ 7449425 w 12192000"/>
              <a:gd name="connsiteY80" fmla="*/ 1810910 h 3482342"/>
              <a:gd name="connsiteX81" fmla="*/ 7342915 w 12192000"/>
              <a:gd name="connsiteY81" fmla="*/ 1819827 h 3482342"/>
              <a:gd name="connsiteX82" fmla="*/ 7255191 w 12192000"/>
              <a:gd name="connsiteY82" fmla="*/ 1834354 h 3482342"/>
              <a:gd name="connsiteX83" fmla="*/ 7131205 w 12192000"/>
              <a:gd name="connsiteY83" fmla="*/ 1845557 h 3482342"/>
              <a:gd name="connsiteX84" fmla="*/ 6941837 w 12192000"/>
              <a:gd name="connsiteY84" fmla="*/ 1840640 h 3482342"/>
              <a:gd name="connsiteX85" fmla="*/ 6837145 w 12192000"/>
              <a:gd name="connsiteY85" fmla="*/ 1870724 h 3482342"/>
              <a:gd name="connsiteX86" fmla="*/ 6753991 w 12192000"/>
              <a:gd name="connsiteY86" fmla="*/ 1860969 h 3482342"/>
              <a:gd name="connsiteX87" fmla="*/ 6727754 w 12192000"/>
              <a:gd name="connsiteY87" fmla="*/ 1882372 h 3482342"/>
              <a:gd name="connsiteX88" fmla="*/ 6723371 w 12192000"/>
              <a:gd name="connsiteY88" fmla="*/ 1886494 h 3482342"/>
              <a:gd name="connsiteX89" fmla="*/ 6702779 w 12192000"/>
              <a:gd name="connsiteY89" fmla="*/ 1893601 h 3482342"/>
              <a:gd name="connsiteX90" fmla="*/ 6686657 w 12192000"/>
              <a:gd name="connsiteY90" fmla="*/ 1907344 h 3482342"/>
              <a:gd name="connsiteX91" fmla="*/ 6651330 w 12192000"/>
              <a:gd name="connsiteY91" fmla="*/ 1922921 h 3482342"/>
              <a:gd name="connsiteX92" fmla="*/ 6622958 w 12192000"/>
              <a:gd name="connsiteY92" fmla="*/ 1936255 h 3482342"/>
              <a:gd name="connsiteX93" fmla="*/ 6522602 w 12192000"/>
              <a:gd name="connsiteY93" fmla="*/ 1954133 h 3482342"/>
              <a:gd name="connsiteX94" fmla="*/ 6444344 w 12192000"/>
              <a:gd name="connsiteY94" fmla="*/ 1969663 h 3482342"/>
              <a:gd name="connsiteX95" fmla="*/ 6409626 w 12192000"/>
              <a:gd name="connsiteY95" fmla="*/ 1978846 h 3482342"/>
              <a:gd name="connsiteX96" fmla="*/ 6333446 w 12192000"/>
              <a:gd name="connsiteY96" fmla="*/ 1997163 h 3482342"/>
              <a:gd name="connsiteX97" fmla="*/ 6294933 w 12192000"/>
              <a:gd name="connsiteY97" fmla="*/ 2019412 h 3482342"/>
              <a:gd name="connsiteX98" fmla="*/ 6238719 w 12192000"/>
              <a:gd name="connsiteY98" fmla="*/ 2042547 h 3482342"/>
              <a:gd name="connsiteX99" fmla="*/ 6187205 w 12192000"/>
              <a:gd name="connsiteY99" fmla="*/ 2060048 h 3482342"/>
              <a:gd name="connsiteX100" fmla="*/ 6138780 w 12192000"/>
              <a:gd name="connsiteY100" fmla="*/ 2081918 h 3482342"/>
              <a:gd name="connsiteX101" fmla="*/ 6120125 w 12192000"/>
              <a:gd name="connsiteY101" fmla="*/ 2109475 h 3482342"/>
              <a:gd name="connsiteX102" fmla="*/ 6056576 w 12192000"/>
              <a:gd name="connsiteY102" fmla="*/ 2120066 h 3482342"/>
              <a:gd name="connsiteX103" fmla="*/ 5993794 w 12192000"/>
              <a:gd name="connsiteY103" fmla="*/ 2122569 h 3482342"/>
              <a:gd name="connsiteX104" fmla="*/ 5943601 w 12192000"/>
              <a:gd name="connsiteY104" fmla="*/ 2137719 h 3482342"/>
              <a:gd name="connsiteX105" fmla="*/ 5898141 w 12192000"/>
              <a:gd name="connsiteY105" fmla="*/ 2144806 h 3482342"/>
              <a:gd name="connsiteX106" fmla="*/ 5855337 w 12192000"/>
              <a:gd name="connsiteY106" fmla="*/ 2137719 h 3482342"/>
              <a:gd name="connsiteX107" fmla="*/ 5817682 w 12192000"/>
              <a:gd name="connsiteY107" fmla="*/ 2157358 h 3482342"/>
              <a:gd name="connsiteX108" fmla="*/ 5735300 w 12192000"/>
              <a:gd name="connsiteY108" fmla="*/ 2158902 h 3482342"/>
              <a:gd name="connsiteX109" fmla="*/ 5591469 w 12192000"/>
              <a:gd name="connsiteY109" fmla="*/ 2178389 h 3482342"/>
              <a:gd name="connsiteX110" fmla="*/ 5505818 w 12192000"/>
              <a:gd name="connsiteY110" fmla="*/ 2194207 h 3482342"/>
              <a:gd name="connsiteX111" fmla="*/ 5477574 w 12192000"/>
              <a:gd name="connsiteY111" fmla="*/ 2190677 h 3482342"/>
              <a:gd name="connsiteX112" fmla="*/ 5414282 w 12192000"/>
              <a:gd name="connsiteY112" fmla="*/ 2183070 h 3482342"/>
              <a:gd name="connsiteX113" fmla="*/ 5368369 w 12192000"/>
              <a:gd name="connsiteY113" fmla="*/ 2204272 h 3482342"/>
              <a:gd name="connsiteX114" fmla="*/ 5336354 w 12192000"/>
              <a:gd name="connsiteY114" fmla="*/ 2218920 h 3482342"/>
              <a:gd name="connsiteX115" fmla="*/ 5291263 w 12192000"/>
              <a:gd name="connsiteY115" fmla="*/ 2239182 h 3482342"/>
              <a:gd name="connsiteX116" fmla="*/ 5255152 w 12192000"/>
              <a:gd name="connsiteY116" fmla="*/ 2247164 h 3482342"/>
              <a:gd name="connsiteX117" fmla="*/ 5233796 w 12192000"/>
              <a:gd name="connsiteY117" fmla="*/ 2268260 h 3482342"/>
              <a:gd name="connsiteX118" fmla="*/ 5212786 w 12192000"/>
              <a:gd name="connsiteY118" fmla="*/ 2275408 h 3482342"/>
              <a:gd name="connsiteX119" fmla="*/ 5159401 w 12192000"/>
              <a:gd name="connsiteY119" fmla="*/ 2284343 h 3482342"/>
              <a:gd name="connsiteX120" fmla="*/ 5123830 w 12192000"/>
              <a:gd name="connsiteY120" fmla="*/ 2307070 h 3482342"/>
              <a:gd name="connsiteX121" fmla="*/ 5065426 w 12192000"/>
              <a:gd name="connsiteY121" fmla="*/ 2324076 h 3482342"/>
              <a:gd name="connsiteX122" fmla="*/ 4975908 w 12192000"/>
              <a:gd name="connsiteY122" fmla="*/ 2364128 h 3482342"/>
              <a:gd name="connsiteX123" fmla="*/ 4913723 w 12192000"/>
              <a:gd name="connsiteY123" fmla="*/ 2385265 h 3482342"/>
              <a:gd name="connsiteX124" fmla="*/ 4746485 w 12192000"/>
              <a:gd name="connsiteY124" fmla="*/ 2451769 h 3482342"/>
              <a:gd name="connsiteX125" fmla="*/ 4681588 w 12192000"/>
              <a:gd name="connsiteY125" fmla="*/ 2467494 h 3482342"/>
              <a:gd name="connsiteX126" fmla="*/ 1783655 w 12192000"/>
              <a:gd name="connsiteY126" fmla="*/ 3163860 h 3482342"/>
              <a:gd name="connsiteX127" fmla="*/ 1325955 w 12192000"/>
              <a:gd name="connsiteY127" fmla="*/ 3176692 h 3482342"/>
              <a:gd name="connsiteX128" fmla="*/ 1190384 w 12192000"/>
              <a:gd name="connsiteY128" fmla="*/ 3203504 h 3482342"/>
              <a:gd name="connsiteX129" fmla="*/ 1094537 w 12192000"/>
              <a:gd name="connsiteY129" fmla="*/ 3229469 h 3482342"/>
              <a:gd name="connsiteX130" fmla="*/ 1013254 w 12192000"/>
              <a:gd name="connsiteY130" fmla="*/ 3263949 h 3482342"/>
              <a:gd name="connsiteX131" fmla="*/ 815546 w 12192000"/>
              <a:gd name="connsiteY131" fmla="*/ 3334559 h 3482342"/>
              <a:gd name="connsiteX132" fmla="*/ 779276 w 12192000"/>
              <a:gd name="connsiteY132" fmla="*/ 3327290 h 3482342"/>
              <a:gd name="connsiteX133" fmla="*/ 600378 w 12192000"/>
              <a:gd name="connsiteY133" fmla="*/ 3335250 h 3482342"/>
              <a:gd name="connsiteX134" fmla="*/ 493457 w 12192000"/>
              <a:gd name="connsiteY134" fmla="*/ 3365044 h 3482342"/>
              <a:gd name="connsiteX135" fmla="*/ 388355 w 12192000"/>
              <a:gd name="connsiteY135" fmla="*/ 3376925 h 3482342"/>
              <a:gd name="connsiteX136" fmla="*/ 349402 w 12192000"/>
              <a:gd name="connsiteY136" fmla="*/ 3380897 h 3482342"/>
              <a:gd name="connsiteX137" fmla="*/ 225952 w 12192000"/>
              <a:gd name="connsiteY137" fmla="*/ 3426352 h 3482342"/>
              <a:gd name="connsiteX138" fmla="*/ 171000 w 12192000"/>
              <a:gd name="connsiteY138" fmla="*/ 3438892 h 3482342"/>
              <a:gd name="connsiteX139" fmla="*/ 88263 w 12192000"/>
              <a:gd name="connsiteY139" fmla="*/ 3479310 h 3482342"/>
              <a:gd name="connsiteX140" fmla="*/ 46713 w 12192000"/>
              <a:gd name="connsiteY140" fmla="*/ 3462986 h 3482342"/>
              <a:gd name="connsiteX141" fmla="*/ 2765 w 12192000"/>
              <a:gd name="connsiteY141" fmla="*/ 3480770 h 3482342"/>
              <a:gd name="connsiteX142" fmla="*/ 0 w 12192000"/>
              <a:gd name="connsiteY142" fmla="*/ 3482342 h 3482342"/>
              <a:gd name="connsiteX143" fmla="*/ 0 w 12192000"/>
              <a:gd name="connsiteY143" fmla="*/ 0 h 3482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12192000" h="3482342">
                <a:moveTo>
                  <a:pt x="0" y="0"/>
                </a:moveTo>
                <a:lnTo>
                  <a:pt x="12192000" y="0"/>
                </a:lnTo>
                <a:lnTo>
                  <a:pt x="12192000" y="635369"/>
                </a:lnTo>
                <a:cubicBezTo>
                  <a:pt x="12191930" y="610378"/>
                  <a:pt x="12191859" y="585387"/>
                  <a:pt x="12191789" y="560396"/>
                </a:cubicBezTo>
                <a:cubicBezTo>
                  <a:pt x="12175211" y="562678"/>
                  <a:pt x="11999606" y="644473"/>
                  <a:pt x="11983027" y="646756"/>
                </a:cubicBezTo>
                <a:cubicBezTo>
                  <a:pt x="11943442" y="661920"/>
                  <a:pt x="11950154" y="649830"/>
                  <a:pt x="11940158" y="651378"/>
                </a:cubicBezTo>
                <a:cubicBezTo>
                  <a:pt x="11930162" y="652926"/>
                  <a:pt x="11943274" y="652245"/>
                  <a:pt x="11923051" y="656045"/>
                </a:cubicBezTo>
                <a:cubicBezTo>
                  <a:pt x="11882449" y="639093"/>
                  <a:pt x="11867184" y="670845"/>
                  <a:pt x="11832939" y="674181"/>
                </a:cubicBezTo>
                <a:cubicBezTo>
                  <a:pt x="11812296" y="669845"/>
                  <a:pt x="11772988" y="668355"/>
                  <a:pt x="11767770" y="683807"/>
                </a:cubicBezTo>
                <a:cubicBezTo>
                  <a:pt x="11757314" y="685936"/>
                  <a:pt x="11743230" y="693101"/>
                  <a:pt x="11728279" y="700816"/>
                </a:cubicBezTo>
                <a:lnTo>
                  <a:pt x="11722533" y="703421"/>
                </a:lnTo>
                <a:lnTo>
                  <a:pt x="11720002" y="710566"/>
                </a:lnTo>
                <a:lnTo>
                  <a:pt x="11707351" y="710310"/>
                </a:lnTo>
                <a:lnTo>
                  <a:pt x="11700369" y="713480"/>
                </a:lnTo>
                <a:lnTo>
                  <a:pt x="11691126" y="726131"/>
                </a:lnTo>
                <a:cubicBezTo>
                  <a:pt x="11686960" y="732845"/>
                  <a:pt x="11663435" y="739546"/>
                  <a:pt x="11657717" y="746701"/>
                </a:cubicBezTo>
                <a:cubicBezTo>
                  <a:pt x="11651999" y="753856"/>
                  <a:pt x="11669175" y="763766"/>
                  <a:pt x="11656818" y="769062"/>
                </a:cubicBezTo>
                <a:cubicBezTo>
                  <a:pt x="11645954" y="777786"/>
                  <a:pt x="11627045" y="778196"/>
                  <a:pt x="11601229" y="785537"/>
                </a:cubicBezTo>
                <a:cubicBezTo>
                  <a:pt x="11575413" y="792878"/>
                  <a:pt x="11538696" y="801341"/>
                  <a:pt x="11501920" y="813109"/>
                </a:cubicBezTo>
                <a:cubicBezTo>
                  <a:pt x="11460587" y="824093"/>
                  <a:pt x="11432519" y="842469"/>
                  <a:pt x="11405286" y="849086"/>
                </a:cubicBezTo>
                <a:cubicBezTo>
                  <a:pt x="11353339" y="866295"/>
                  <a:pt x="11354410" y="845161"/>
                  <a:pt x="11338523" y="852810"/>
                </a:cubicBezTo>
                <a:cubicBezTo>
                  <a:pt x="11308884" y="863514"/>
                  <a:pt x="11353090" y="841987"/>
                  <a:pt x="11334676" y="859677"/>
                </a:cubicBezTo>
                <a:cubicBezTo>
                  <a:pt x="11295079" y="884428"/>
                  <a:pt x="11238631" y="959542"/>
                  <a:pt x="11217448" y="980136"/>
                </a:cubicBezTo>
                <a:cubicBezTo>
                  <a:pt x="11196801" y="1004817"/>
                  <a:pt x="11202732" y="987478"/>
                  <a:pt x="11196987" y="1000897"/>
                </a:cubicBezTo>
                <a:cubicBezTo>
                  <a:pt x="11191242" y="1014316"/>
                  <a:pt x="11200040" y="1028284"/>
                  <a:pt x="11193568" y="1039464"/>
                </a:cubicBezTo>
                <a:cubicBezTo>
                  <a:pt x="11181920" y="1057634"/>
                  <a:pt x="11187929" y="1053532"/>
                  <a:pt x="11175804" y="1067977"/>
                </a:cubicBezTo>
                <a:cubicBezTo>
                  <a:pt x="11168136" y="1078025"/>
                  <a:pt x="11142602" y="1097119"/>
                  <a:pt x="11133438" y="1106812"/>
                </a:cubicBezTo>
                <a:cubicBezTo>
                  <a:pt x="11124274" y="1116505"/>
                  <a:pt x="11134647" y="1114365"/>
                  <a:pt x="11120819" y="1126133"/>
                </a:cubicBezTo>
                <a:cubicBezTo>
                  <a:pt x="11106991" y="1137901"/>
                  <a:pt x="11087009" y="1165275"/>
                  <a:pt x="11071654" y="1177422"/>
                </a:cubicBezTo>
                <a:cubicBezTo>
                  <a:pt x="11056299" y="1189570"/>
                  <a:pt x="11041338" y="1190780"/>
                  <a:pt x="11028687" y="1199018"/>
                </a:cubicBezTo>
                <a:cubicBezTo>
                  <a:pt x="11006077" y="1216981"/>
                  <a:pt x="10985939" y="1219268"/>
                  <a:pt x="10974565" y="1226849"/>
                </a:cubicBezTo>
                <a:cubicBezTo>
                  <a:pt x="10963191" y="1234430"/>
                  <a:pt x="10978096" y="1238618"/>
                  <a:pt x="10960443" y="1244502"/>
                </a:cubicBezTo>
                <a:cubicBezTo>
                  <a:pt x="10937301" y="1255025"/>
                  <a:pt x="10897483" y="1265096"/>
                  <a:pt x="10879242" y="1269215"/>
                </a:cubicBezTo>
                <a:cubicBezTo>
                  <a:pt x="10861001" y="1273334"/>
                  <a:pt x="10863361" y="1264933"/>
                  <a:pt x="10850998" y="1269215"/>
                </a:cubicBezTo>
                <a:lnTo>
                  <a:pt x="10815658" y="1287849"/>
                </a:lnTo>
                <a:cubicBezTo>
                  <a:pt x="10795652" y="1293733"/>
                  <a:pt x="10746525" y="1311275"/>
                  <a:pt x="10723900" y="1318642"/>
                </a:cubicBezTo>
                <a:cubicBezTo>
                  <a:pt x="10705077" y="1325539"/>
                  <a:pt x="10706518" y="1319939"/>
                  <a:pt x="10699186" y="1322173"/>
                </a:cubicBezTo>
                <a:cubicBezTo>
                  <a:pt x="10691854" y="1324408"/>
                  <a:pt x="10686855" y="1343347"/>
                  <a:pt x="10676375" y="1342640"/>
                </a:cubicBezTo>
                <a:cubicBezTo>
                  <a:pt x="10676343" y="1337186"/>
                  <a:pt x="10639666" y="1342470"/>
                  <a:pt x="10636304" y="1342641"/>
                </a:cubicBezTo>
                <a:cubicBezTo>
                  <a:pt x="10626667" y="1347586"/>
                  <a:pt x="10613500" y="1341941"/>
                  <a:pt x="10603863" y="1346886"/>
                </a:cubicBezTo>
                <a:lnTo>
                  <a:pt x="10573203" y="1351996"/>
                </a:lnTo>
                <a:cubicBezTo>
                  <a:pt x="10562611" y="1353173"/>
                  <a:pt x="10557365" y="1375337"/>
                  <a:pt x="10547375" y="1375130"/>
                </a:cubicBezTo>
                <a:cubicBezTo>
                  <a:pt x="10537385" y="1374923"/>
                  <a:pt x="10522089" y="1366643"/>
                  <a:pt x="10513263" y="1371939"/>
                </a:cubicBezTo>
                <a:cubicBezTo>
                  <a:pt x="10505804" y="1378887"/>
                  <a:pt x="10494815" y="1378774"/>
                  <a:pt x="10487356" y="1385722"/>
                </a:cubicBezTo>
                <a:lnTo>
                  <a:pt x="10464012" y="1391778"/>
                </a:lnTo>
                <a:cubicBezTo>
                  <a:pt x="10456657" y="1392366"/>
                  <a:pt x="10449461" y="1401737"/>
                  <a:pt x="10439694" y="1406905"/>
                </a:cubicBezTo>
                <a:cubicBezTo>
                  <a:pt x="10429927" y="1412073"/>
                  <a:pt x="10417525" y="1414065"/>
                  <a:pt x="10405409" y="1422789"/>
                </a:cubicBezTo>
                <a:cubicBezTo>
                  <a:pt x="10385126" y="1419848"/>
                  <a:pt x="10374706" y="1423369"/>
                  <a:pt x="10370530" y="1441596"/>
                </a:cubicBezTo>
                <a:cubicBezTo>
                  <a:pt x="10354767" y="1445421"/>
                  <a:pt x="10317840" y="1451247"/>
                  <a:pt x="10300239" y="1456332"/>
                </a:cubicBezTo>
                <a:cubicBezTo>
                  <a:pt x="10282638" y="1461417"/>
                  <a:pt x="10276690" y="1468577"/>
                  <a:pt x="10264922" y="1472107"/>
                </a:cubicBezTo>
                <a:cubicBezTo>
                  <a:pt x="10253154" y="1475637"/>
                  <a:pt x="10240218" y="1469553"/>
                  <a:pt x="10229629" y="1470454"/>
                </a:cubicBezTo>
                <a:cubicBezTo>
                  <a:pt x="10219040" y="1471355"/>
                  <a:pt x="10214330" y="1477515"/>
                  <a:pt x="10201385" y="1477515"/>
                </a:cubicBezTo>
                <a:cubicBezTo>
                  <a:pt x="10188440" y="1477515"/>
                  <a:pt x="10165492" y="1479280"/>
                  <a:pt x="10151958" y="1477515"/>
                </a:cubicBezTo>
                <a:cubicBezTo>
                  <a:pt x="10138424" y="1475750"/>
                  <a:pt x="10130187" y="1468101"/>
                  <a:pt x="10120184" y="1466924"/>
                </a:cubicBezTo>
                <a:cubicBezTo>
                  <a:pt x="10110181" y="1465747"/>
                  <a:pt x="10091597" y="1479719"/>
                  <a:pt x="10081348" y="1481046"/>
                </a:cubicBezTo>
                <a:cubicBezTo>
                  <a:pt x="10071099" y="1482373"/>
                  <a:pt x="10073276" y="1471664"/>
                  <a:pt x="10058690" y="1474888"/>
                </a:cubicBezTo>
                <a:cubicBezTo>
                  <a:pt x="10040170" y="1466053"/>
                  <a:pt x="10015872" y="1472731"/>
                  <a:pt x="10004424" y="1489801"/>
                </a:cubicBezTo>
                <a:cubicBezTo>
                  <a:pt x="10002452" y="1492741"/>
                  <a:pt x="10000947" y="1495882"/>
                  <a:pt x="9999951" y="1499127"/>
                </a:cubicBezTo>
                <a:cubicBezTo>
                  <a:pt x="9967418" y="1507155"/>
                  <a:pt x="9889427" y="1534394"/>
                  <a:pt x="9845462" y="1548192"/>
                </a:cubicBezTo>
                <a:cubicBezTo>
                  <a:pt x="9822222" y="1562604"/>
                  <a:pt x="9768858" y="1594433"/>
                  <a:pt x="9736156" y="1581928"/>
                </a:cubicBezTo>
                <a:cubicBezTo>
                  <a:pt x="9745637" y="1601571"/>
                  <a:pt x="9699425" y="1582999"/>
                  <a:pt x="9693355" y="1602632"/>
                </a:cubicBezTo>
                <a:cubicBezTo>
                  <a:pt x="9690360" y="1618512"/>
                  <a:pt x="9675642" y="1616579"/>
                  <a:pt x="9664242" y="1622075"/>
                </a:cubicBezTo>
                <a:cubicBezTo>
                  <a:pt x="9655776" y="1638103"/>
                  <a:pt x="9598819" y="1651043"/>
                  <a:pt x="9579195" y="1648017"/>
                </a:cubicBezTo>
                <a:cubicBezTo>
                  <a:pt x="9524163" y="1629881"/>
                  <a:pt x="9477693" y="1693985"/>
                  <a:pt x="9433652" y="1681174"/>
                </a:cubicBezTo>
                <a:cubicBezTo>
                  <a:pt x="9421990" y="1682314"/>
                  <a:pt x="9412258" y="1685676"/>
                  <a:pt x="9403775" y="1690403"/>
                </a:cubicBezTo>
                <a:lnTo>
                  <a:pt x="9382503" y="1706957"/>
                </a:lnTo>
                <a:lnTo>
                  <a:pt x="9381410" y="1718312"/>
                </a:lnTo>
                <a:lnTo>
                  <a:pt x="9365685" y="1724772"/>
                </a:lnTo>
                <a:lnTo>
                  <a:pt x="9278020" y="1741161"/>
                </a:lnTo>
                <a:cubicBezTo>
                  <a:pt x="9235873" y="1762229"/>
                  <a:pt x="9231473" y="1754941"/>
                  <a:pt x="9217145" y="1771195"/>
                </a:cubicBezTo>
                <a:cubicBezTo>
                  <a:pt x="9131538" y="1776872"/>
                  <a:pt x="9039728" y="1814874"/>
                  <a:pt x="8955875" y="1796806"/>
                </a:cubicBezTo>
                <a:cubicBezTo>
                  <a:pt x="8861771" y="1817659"/>
                  <a:pt x="8730077" y="1856614"/>
                  <a:pt x="8648415" y="1878623"/>
                </a:cubicBezTo>
                <a:cubicBezTo>
                  <a:pt x="8578856" y="1892487"/>
                  <a:pt x="8546278" y="1907799"/>
                  <a:pt x="8538519" y="1894114"/>
                </a:cubicBezTo>
                <a:cubicBezTo>
                  <a:pt x="8513108" y="1898081"/>
                  <a:pt x="8514559" y="1915122"/>
                  <a:pt x="8506541" y="1905955"/>
                </a:cubicBezTo>
                <a:cubicBezTo>
                  <a:pt x="8437841" y="1911139"/>
                  <a:pt x="8301617" y="1910841"/>
                  <a:pt x="8236214" y="1909725"/>
                </a:cubicBezTo>
                <a:cubicBezTo>
                  <a:pt x="8201189" y="1897570"/>
                  <a:pt x="8163827" y="1900921"/>
                  <a:pt x="8132104" y="1895727"/>
                </a:cubicBezTo>
                <a:cubicBezTo>
                  <a:pt x="8021354" y="1869423"/>
                  <a:pt x="7973371" y="1872758"/>
                  <a:pt x="7918078" y="1862668"/>
                </a:cubicBezTo>
                <a:cubicBezTo>
                  <a:pt x="7883942" y="1854133"/>
                  <a:pt x="7834588" y="1870269"/>
                  <a:pt x="7817899" y="1862176"/>
                </a:cubicBezTo>
                <a:cubicBezTo>
                  <a:pt x="7803952" y="1858540"/>
                  <a:pt x="7780423" y="1826275"/>
                  <a:pt x="7768994" y="1855721"/>
                </a:cubicBezTo>
                <a:cubicBezTo>
                  <a:pt x="7693971" y="1816704"/>
                  <a:pt x="7680420" y="1850219"/>
                  <a:pt x="7618027" y="1830959"/>
                </a:cubicBezTo>
                <a:cubicBezTo>
                  <a:pt x="7563589" y="1813247"/>
                  <a:pt x="7530287" y="1817871"/>
                  <a:pt x="7449425" y="1810910"/>
                </a:cubicBezTo>
                <a:lnTo>
                  <a:pt x="7342915" y="1819827"/>
                </a:lnTo>
                <a:lnTo>
                  <a:pt x="7255191" y="1834354"/>
                </a:lnTo>
                <a:cubicBezTo>
                  <a:pt x="7235153" y="1839259"/>
                  <a:pt x="7150315" y="1831629"/>
                  <a:pt x="7131205" y="1845557"/>
                </a:cubicBezTo>
                <a:cubicBezTo>
                  <a:pt x="6968750" y="1838101"/>
                  <a:pt x="6977206" y="1837412"/>
                  <a:pt x="6941837" y="1840640"/>
                </a:cubicBezTo>
                <a:cubicBezTo>
                  <a:pt x="6905846" y="1863867"/>
                  <a:pt x="6892534" y="1847120"/>
                  <a:pt x="6837145" y="1870724"/>
                </a:cubicBezTo>
                <a:cubicBezTo>
                  <a:pt x="6823442" y="1850610"/>
                  <a:pt x="6785388" y="1865075"/>
                  <a:pt x="6753991" y="1860969"/>
                </a:cubicBezTo>
                <a:cubicBezTo>
                  <a:pt x="6744571" y="1866959"/>
                  <a:pt x="6736100" y="1874451"/>
                  <a:pt x="6727754" y="1882372"/>
                </a:cubicBezTo>
                <a:lnTo>
                  <a:pt x="6723371" y="1886494"/>
                </a:lnTo>
                <a:lnTo>
                  <a:pt x="6702779" y="1893601"/>
                </a:lnTo>
                <a:lnTo>
                  <a:pt x="6686657" y="1907344"/>
                </a:lnTo>
                <a:lnTo>
                  <a:pt x="6651330" y="1922921"/>
                </a:lnTo>
                <a:cubicBezTo>
                  <a:pt x="6640157" y="1928264"/>
                  <a:pt x="6638035" y="1935420"/>
                  <a:pt x="6622958" y="1936255"/>
                </a:cubicBezTo>
                <a:cubicBezTo>
                  <a:pt x="6600915" y="1943222"/>
                  <a:pt x="6552371" y="1948565"/>
                  <a:pt x="6522602" y="1954133"/>
                </a:cubicBezTo>
                <a:cubicBezTo>
                  <a:pt x="6492833" y="1959701"/>
                  <a:pt x="6461408" y="1966721"/>
                  <a:pt x="6444344" y="1969663"/>
                </a:cubicBezTo>
                <a:cubicBezTo>
                  <a:pt x="6427280" y="1972605"/>
                  <a:pt x="6428109" y="1974263"/>
                  <a:pt x="6409626" y="1978846"/>
                </a:cubicBezTo>
                <a:cubicBezTo>
                  <a:pt x="6391143" y="1983429"/>
                  <a:pt x="6354327" y="1989225"/>
                  <a:pt x="6333446" y="1997163"/>
                </a:cubicBezTo>
                <a:cubicBezTo>
                  <a:pt x="6318475" y="2003304"/>
                  <a:pt x="6299617" y="2000258"/>
                  <a:pt x="6294933" y="2019412"/>
                </a:cubicBezTo>
                <a:cubicBezTo>
                  <a:pt x="6286089" y="2042978"/>
                  <a:pt x="6227534" y="2018229"/>
                  <a:pt x="6238719" y="2042547"/>
                </a:cubicBezTo>
                <a:cubicBezTo>
                  <a:pt x="6222530" y="2046966"/>
                  <a:pt x="6203861" y="2053486"/>
                  <a:pt x="6187205" y="2060048"/>
                </a:cubicBezTo>
                <a:cubicBezTo>
                  <a:pt x="6170549" y="2066610"/>
                  <a:pt x="6153490" y="2074269"/>
                  <a:pt x="6138780" y="2081918"/>
                </a:cubicBezTo>
                <a:cubicBezTo>
                  <a:pt x="6124070" y="2089567"/>
                  <a:pt x="6133826" y="2100763"/>
                  <a:pt x="6120125" y="2109475"/>
                </a:cubicBezTo>
                <a:cubicBezTo>
                  <a:pt x="6106424" y="2118187"/>
                  <a:pt x="6071747" y="2113765"/>
                  <a:pt x="6056576" y="2120066"/>
                </a:cubicBezTo>
                <a:cubicBezTo>
                  <a:pt x="6041405" y="2126367"/>
                  <a:pt x="6013212" y="2118450"/>
                  <a:pt x="5993794" y="2122569"/>
                </a:cubicBezTo>
                <a:cubicBezTo>
                  <a:pt x="5964206" y="2130692"/>
                  <a:pt x="5962485" y="2139897"/>
                  <a:pt x="5943601" y="2137719"/>
                </a:cubicBezTo>
                <a:cubicBezTo>
                  <a:pt x="5924717" y="2135541"/>
                  <a:pt x="5912263" y="2145394"/>
                  <a:pt x="5898141" y="2144806"/>
                </a:cubicBezTo>
                <a:cubicBezTo>
                  <a:pt x="5884019" y="2144218"/>
                  <a:pt x="5868158" y="2133273"/>
                  <a:pt x="5855337" y="2137719"/>
                </a:cubicBezTo>
                <a:cubicBezTo>
                  <a:pt x="5842516" y="2142165"/>
                  <a:pt x="5837100" y="2155593"/>
                  <a:pt x="5817682" y="2157358"/>
                </a:cubicBezTo>
                <a:cubicBezTo>
                  <a:pt x="5798264" y="2159123"/>
                  <a:pt x="5773002" y="2155397"/>
                  <a:pt x="5735300" y="2158902"/>
                </a:cubicBezTo>
                <a:cubicBezTo>
                  <a:pt x="5697598" y="2162407"/>
                  <a:pt x="5588527" y="2188980"/>
                  <a:pt x="5591469" y="2178389"/>
                </a:cubicBezTo>
                <a:cubicBezTo>
                  <a:pt x="5555576" y="2181920"/>
                  <a:pt x="5528919" y="2193924"/>
                  <a:pt x="5505818" y="2194207"/>
                </a:cubicBezTo>
                <a:cubicBezTo>
                  <a:pt x="5482717" y="2194490"/>
                  <a:pt x="5495184" y="2190180"/>
                  <a:pt x="5477574" y="2190677"/>
                </a:cubicBezTo>
                <a:cubicBezTo>
                  <a:pt x="5459964" y="2191175"/>
                  <a:pt x="5427187" y="2180216"/>
                  <a:pt x="5414282" y="2183070"/>
                </a:cubicBezTo>
                <a:cubicBezTo>
                  <a:pt x="5407945" y="2205016"/>
                  <a:pt x="5394338" y="2208803"/>
                  <a:pt x="5368369" y="2204272"/>
                </a:cubicBezTo>
                <a:cubicBezTo>
                  <a:pt x="5354793" y="2209070"/>
                  <a:pt x="5349205" y="2213102"/>
                  <a:pt x="5336354" y="2218920"/>
                </a:cubicBezTo>
                <a:cubicBezTo>
                  <a:pt x="5323503" y="2224738"/>
                  <a:pt x="5304208" y="2232709"/>
                  <a:pt x="5291263" y="2239182"/>
                </a:cubicBezTo>
                <a:cubicBezTo>
                  <a:pt x="5278318" y="2245655"/>
                  <a:pt x="5264730" y="2242318"/>
                  <a:pt x="5255152" y="2247164"/>
                </a:cubicBezTo>
                <a:cubicBezTo>
                  <a:pt x="5245574" y="2252010"/>
                  <a:pt x="5240857" y="2261199"/>
                  <a:pt x="5233796" y="2268260"/>
                </a:cubicBezTo>
                <a:cubicBezTo>
                  <a:pt x="5226735" y="2275321"/>
                  <a:pt x="5222832" y="2268609"/>
                  <a:pt x="5212786" y="2275408"/>
                </a:cubicBezTo>
                <a:cubicBezTo>
                  <a:pt x="5202741" y="2282208"/>
                  <a:pt x="5174227" y="2281420"/>
                  <a:pt x="5159401" y="2284343"/>
                </a:cubicBezTo>
                <a:cubicBezTo>
                  <a:pt x="5129776" y="2295641"/>
                  <a:pt x="5158686" y="2301898"/>
                  <a:pt x="5123830" y="2307070"/>
                </a:cubicBezTo>
                <a:cubicBezTo>
                  <a:pt x="5082905" y="2318102"/>
                  <a:pt x="5072939" y="2287385"/>
                  <a:pt x="5065426" y="2324076"/>
                </a:cubicBezTo>
                <a:cubicBezTo>
                  <a:pt x="5017747" y="2318395"/>
                  <a:pt x="5031271" y="2337329"/>
                  <a:pt x="4975908" y="2364128"/>
                </a:cubicBezTo>
                <a:cubicBezTo>
                  <a:pt x="4946700" y="2354134"/>
                  <a:pt x="4928936" y="2366071"/>
                  <a:pt x="4913723" y="2385265"/>
                </a:cubicBezTo>
                <a:cubicBezTo>
                  <a:pt x="4854880" y="2394046"/>
                  <a:pt x="4808730" y="2428302"/>
                  <a:pt x="4746485" y="2451769"/>
                </a:cubicBezTo>
                <a:lnTo>
                  <a:pt x="4681588" y="2467494"/>
                </a:lnTo>
                <a:lnTo>
                  <a:pt x="1783655" y="3163860"/>
                </a:lnTo>
                <a:lnTo>
                  <a:pt x="1325955" y="3176692"/>
                </a:lnTo>
                <a:cubicBezTo>
                  <a:pt x="1278931" y="3186609"/>
                  <a:pt x="1232617" y="3191205"/>
                  <a:pt x="1190384" y="3203504"/>
                </a:cubicBezTo>
                <a:cubicBezTo>
                  <a:pt x="1146740" y="3204301"/>
                  <a:pt x="1142940" y="3250947"/>
                  <a:pt x="1094537" y="3229469"/>
                </a:cubicBezTo>
                <a:cubicBezTo>
                  <a:pt x="1069134" y="3237778"/>
                  <a:pt x="1026961" y="3247646"/>
                  <a:pt x="1013254" y="3263949"/>
                </a:cubicBezTo>
                <a:cubicBezTo>
                  <a:pt x="966756" y="3279110"/>
                  <a:pt x="851011" y="3352246"/>
                  <a:pt x="815546" y="3334559"/>
                </a:cubicBezTo>
                <a:cubicBezTo>
                  <a:pt x="808324" y="3352177"/>
                  <a:pt x="815137" y="3324821"/>
                  <a:pt x="779276" y="3327290"/>
                </a:cubicBezTo>
                <a:cubicBezTo>
                  <a:pt x="712585" y="3298149"/>
                  <a:pt x="672574" y="3378796"/>
                  <a:pt x="600378" y="3335250"/>
                </a:cubicBezTo>
                <a:cubicBezTo>
                  <a:pt x="595066" y="3356366"/>
                  <a:pt x="514059" y="3361176"/>
                  <a:pt x="493457" y="3365044"/>
                </a:cubicBezTo>
                <a:cubicBezTo>
                  <a:pt x="467535" y="3372578"/>
                  <a:pt x="412364" y="3374283"/>
                  <a:pt x="388355" y="3376925"/>
                </a:cubicBezTo>
                <a:cubicBezTo>
                  <a:pt x="364346" y="3379567"/>
                  <a:pt x="376469" y="3372659"/>
                  <a:pt x="349402" y="3380897"/>
                </a:cubicBezTo>
                <a:cubicBezTo>
                  <a:pt x="322335" y="3389135"/>
                  <a:pt x="248625" y="3434339"/>
                  <a:pt x="225952" y="3426352"/>
                </a:cubicBezTo>
                <a:cubicBezTo>
                  <a:pt x="199749" y="3439548"/>
                  <a:pt x="193948" y="3430066"/>
                  <a:pt x="171000" y="3438892"/>
                </a:cubicBezTo>
                <a:cubicBezTo>
                  <a:pt x="148052" y="3447718"/>
                  <a:pt x="101917" y="3457642"/>
                  <a:pt x="88263" y="3479310"/>
                </a:cubicBezTo>
                <a:cubicBezTo>
                  <a:pt x="64018" y="3479795"/>
                  <a:pt x="62139" y="3459801"/>
                  <a:pt x="46713" y="3462986"/>
                </a:cubicBezTo>
                <a:cubicBezTo>
                  <a:pt x="31576" y="3476862"/>
                  <a:pt x="15706" y="3476378"/>
                  <a:pt x="2765" y="3480770"/>
                </a:cubicBezTo>
                <a:lnTo>
                  <a:pt x="0" y="3482342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7" y="484094"/>
            <a:ext cx="7498831" cy="1206594"/>
          </a:xfrm>
        </p:spPr>
        <p:txBody>
          <a:bodyPr>
            <a:normAutofit/>
          </a:bodyPr>
          <a:lstStyle/>
          <a:p>
            <a:r>
              <a:rPr lang="en-US" b="1"/>
              <a:t>Introduction</a:t>
            </a:r>
          </a:p>
        </p:txBody>
      </p:sp>
      <p:sp>
        <p:nvSpPr>
          <p:cNvPr id="1038" name="Freeform: Shape 1037">
            <a:extLst>
              <a:ext uri="{FF2B5EF4-FFF2-40B4-BE49-F238E27FC236}">
                <a16:creationId xmlns:a16="http://schemas.microsoft.com/office/drawing/2014/main" id="{8101159E-D455-456F-8FE1-396AB159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777" y="1958614"/>
            <a:ext cx="2695712" cy="398896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GitHub - grknc/Customer-Churn-Analyzer ...">
            <a:extLst>
              <a:ext uri="{FF2B5EF4-FFF2-40B4-BE49-F238E27FC236}">
                <a16:creationId xmlns:a16="http://schemas.microsoft.com/office/drawing/2014/main" id="{B4AE88C9-F426-40A0-8D6A-87140F3F7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2053" y="3497069"/>
            <a:ext cx="2455911" cy="875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Rectangle 6">
            <a:extLst>
              <a:ext uri="{FF2B5EF4-FFF2-40B4-BE49-F238E27FC236}">
                <a16:creationId xmlns:a16="http://schemas.microsoft.com/office/drawing/2014/main" id="{1F9FDF39-7A42-411B-85F1-9DE812C7A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43622" y="5802246"/>
            <a:ext cx="1025719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529974ED-B6B4-561E-4B99-C065446973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5691938"/>
              </p:ext>
            </p:extLst>
          </p:nvPr>
        </p:nvGraphicFramePr>
        <p:xfrm>
          <a:off x="3890925" y="1799617"/>
          <a:ext cx="5136343" cy="43030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BE4CD999-2C5C-6099-7177-66D46434F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Freeform: Shape 2058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r>
              <a:rPr lang="en-US" b="1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2775" y="2192117"/>
            <a:ext cx="3869126" cy="39240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AutoNum type="arabicPeriod"/>
            </a:pPr>
            <a:r>
              <a:rPr lang="en-US" sz="1700"/>
              <a:t>Dataset Overview</a:t>
            </a:r>
            <a:endParaRPr lang="en-US"/>
          </a:p>
          <a:p>
            <a:pPr marL="342900" indent="-342900">
              <a:buAutoNum type="arabicPeriod"/>
            </a:pPr>
            <a:r>
              <a:rPr lang="en-US" sz="1700"/>
              <a:t>Data cleaning and Feature Engineering</a:t>
            </a:r>
            <a:endParaRPr lang="en-US" sz="1700">
              <a:cs typeface="Calibri" panose="020F0502020204030204"/>
            </a:endParaRPr>
          </a:p>
          <a:p>
            <a:pPr marL="342900" indent="-342900">
              <a:buAutoNum type="arabicPeriod"/>
            </a:pPr>
            <a:r>
              <a:rPr lang="en-US" sz="1700">
                <a:cs typeface="Calibri" panose="020F0502020204030204"/>
              </a:rPr>
              <a:t>Key Feature Identification</a:t>
            </a:r>
          </a:p>
          <a:p>
            <a:pPr marL="342900" indent="-342900">
              <a:buAutoNum type="arabicPeriod"/>
            </a:pPr>
            <a:r>
              <a:rPr lang="en-US" sz="1700"/>
              <a:t>Data Imbalance and Balancing Data</a:t>
            </a:r>
            <a:endParaRPr lang="en-US" sz="1700"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700"/>
              <a:t>Model Development and Results</a:t>
            </a:r>
            <a:endParaRPr lang="en-US" sz="1700"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700"/>
              <a:t>Feature Importance and Insights</a:t>
            </a:r>
            <a:endParaRPr lang="en-US" sz="1700"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700"/>
              <a:t>Conclusion and Recommendations</a:t>
            </a:r>
            <a:endParaRPr lang="en-US" sz="1700">
              <a:cs typeface="Calibri"/>
            </a:endParaRPr>
          </a:p>
        </p:txBody>
      </p:sp>
      <p:pic>
        <p:nvPicPr>
          <p:cNvPr id="2052" name="Picture 4" descr="Agenda Stock Illustrations – 105,835 ...">
            <a:extLst>
              <a:ext uri="{FF2B5EF4-FFF2-40B4-BE49-F238E27FC236}">
                <a16:creationId xmlns:a16="http://schemas.microsoft.com/office/drawing/2014/main" id="{4ED8A96A-54BF-5A87-3D88-40595158B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62943" y="2184914"/>
            <a:ext cx="3544543" cy="3755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1" name="Freeform: Shape 2060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018558-3983-8671-39E1-039980D59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</a:rPr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2018" y="2519316"/>
            <a:ext cx="7578233" cy="3685156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600" b="1">
                <a:solidFill>
                  <a:schemeClr val="tx1">
                    <a:lumMod val="85000"/>
                    <a:lumOff val="15000"/>
                  </a:schemeClr>
                </a:solidFill>
              </a:rPr>
              <a:t>Dataset Size: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7043 rows and 21 columns.</a:t>
            </a:r>
          </a:p>
          <a:p>
            <a:pPr marL="0" indent="0">
              <a:buNone/>
            </a:pPr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600" b="1">
                <a:solidFill>
                  <a:schemeClr val="tx1">
                    <a:lumMod val="85000"/>
                    <a:lumOff val="15000"/>
                  </a:schemeClr>
                </a:solidFill>
              </a:rPr>
              <a:t>Categorized Features: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1. Demographic Features: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   - gender,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seniorcitizen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partner, dependents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2. Service Features: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   -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phoneservice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multiplelines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internetservice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onlinesecurity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onlinebackup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deviceprotection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techsupport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streamingtv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streamingmovies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3. Account Features: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   - contract,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paperlessbilling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paymentmethod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monthlycharges</a:t>
            </a: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sz="1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totalcharges</a:t>
            </a:r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4. Target Variable:</a:t>
            </a:r>
          </a:p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   - churn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ACD94D-4351-E9DC-F70F-298BD33DF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270" y="2056617"/>
            <a:ext cx="2515360" cy="25209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476C32-8643-5BF6-A209-F63B0A34F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960" y="283877"/>
            <a:ext cx="8135580" cy="1188720"/>
          </a:xfrm>
        </p:spPr>
        <p:txBody>
          <a:bodyPr>
            <a:normAutofit/>
          </a:bodyPr>
          <a:lstStyle/>
          <a:p>
            <a:r>
              <a:rPr lang="en-US" sz="3700" b="1">
                <a:solidFill>
                  <a:schemeClr val="tx1">
                    <a:lumMod val="85000"/>
                    <a:lumOff val="15000"/>
                  </a:schemeClr>
                </a:solidFill>
              </a:rPr>
              <a:t>Data Cleaning and Feature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13" y="2003898"/>
            <a:ext cx="7675510" cy="4570225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Steps Taken:</a:t>
            </a: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1. Removed Irrelevant Columns: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   - Dropped </a:t>
            </a:r>
            <a:r>
              <a:rPr lang="en-US" sz="1400" err="1">
                <a:solidFill>
                  <a:schemeClr val="tx1">
                    <a:lumMod val="85000"/>
                    <a:lumOff val="15000"/>
                  </a:schemeClr>
                </a:solidFill>
              </a:rPr>
              <a:t>customerID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2. Handled Missing Values: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   - Identified empty rows in dataset and removed them.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3. Dropped Duplicates: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   - Ensured no duplicate rows for data integrity.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Encoding Categorical Variables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One-hot encoding for multi-class features like contract and </a:t>
            </a:r>
            <a:r>
              <a:rPr lang="en-US" sz="140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paymentmethod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Label encoding for binary features like gender and partner.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Scaling Numerical Features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Normalized </a:t>
            </a:r>
            <a:r>
              <a:rPr lang="en-US" sz="140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monthlycharges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 and </a:t>
            </a:r>
            <a:r>
              <a:rPr lang="en-US" sz="1400" err="1">
                <a:solidFill>
                  <a:schemeClr val="tx1">
                    <a:lumMod val="85000"/>
                    <a:lumOff val="15000"/>
                  </a:schemeClr>
                </a:solidFill>
              </a:rPr>
              <a:t>totalcharges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 to ensure equal importance during modeling.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en-US" sz="11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074" name="Picture 2" descr="What is One Hot Encoding and How to Do It | by Michael DelSole | Medium">
            <a:extLst>
              <a:ext uri="{FF2B5EF4-FFF2-40B4-BE49-F238E27FC236}">
                <a16:creationId xmlns:a16="http://schemas.microsoft.com/office/drawing/2014/main" id="{B2C1F538-9CC1-7746-7FBA-993DFB7CE3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861" y="2014259"/>
            <a:ext cx="4124139" cy="158188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E8636-EB68-E672-C9F0-0C4C790FB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3FE097-7B38-872B-8BCF-CF06D597D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789" y="146717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b="1"/>
              <a:t>Initial Analysis of Features</a:t>
            </a:r>
            <a:endParaRPr lang="en-US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 descr="image.png">
            <a:extLst>
              <a:ext uri="{FF2B5EF4-FFF2-40B4-BE49-F238E27FC236}">
                <a16:creationId xmlns:a16="http://schemas.microsoft.com/office/drawing/2014/main" id="{91780536-9426-0D27-4C89-1D9DE7D3A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41" y="1335437"/>
            <a:ext cx="3665192" cy="1892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09F1C1-5EA2-F2B1-E06B-2E0F8B4EC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682" y="1309597"/>
            <a:ext cx="3147781" cy="20743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028FFB-BAEA-ACC7-6709-82D4CE360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42" y="3816165"/>
            <a:ext cx="3512631" cy="24537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E6ECE5-D7A6-1FFE-4AEC-57377E1DC4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6800" y="3919150"/>
            <a:ext cx="3034663" cy="221110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FC0FE06-6B31-F2B6-3B73-AA2EBE48CEC3}"/>
              </a:ext>
            </a:extLst>
          </p:cNvPr>
          <p:cNvSpPr txBox="1"/>
          <p:nvPr/>
        </p:nvSpPr>
        <p:spPr>
          <a:xfrm>
            <a:off x="418290" y="326062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/>
              <a:t>Churn Target Distribution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A86D88-F3B7-9A68-7316-D299365510E7}"/>
              </a:ext>
            </a:extLst>
          </p:cNvPr>
          <p:cNvSpPr txBox="1"/>
          <p:nvPr/>
        </p:nvSpPr>
        <p:spPr>
          <a:xfrm>
            <a:off x="5339175" y="3362939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/>
              <a:t>Churn Rate by Services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3892CAD-2642-E612-E197-8AB13FBF1A79}"/>
              </a:ext>
            </a:extLst>
          </p:cNvPr>
          <p:cNvSpPr txBox="1"/>
          <p:nvPr/>
        </p:nvSpPr>
        <p:spPr>
          <a:xfrm>
            <a:off x="688232" y="6233238"/>
            <a:ext cx="4956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/>
              <a:t>Gender Churn Rates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F04B8D3-021B-81FE-7CF2-5CFF43CF0F2C}"/>
              </a:ext>
            </a:extLst>
          </p:cNvPr>
          <p:cNvSpPr txBox="1"/>
          <p:nvPr/>
        </p:nvSpPr>
        <p:spPr>
          <a:xfrm>
            <a:off x="5246800" y="6176287"/>
            <a:ext cx="4956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/>
              <a:t>Senior Citizen and Churn Rates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279F92-8883-06D3-6A12-738E70B8A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157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</a:rPr>
              <a:t>Identifying 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171" y="2104558"/>
            <a:ext cx="8842829" cy="4314634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1. Exploratory Data Analysis (EDA):</a:t>
            </a: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 Correlation Analysis: Compute correlation coefficients between features and the target variable (churn).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 Visualize correlations using a heatmap to identify strongly related features.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 Example: Features like tenure often show a strong correlation with churn.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2. Feature Importance :</a:t>
            </a: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 Train models like </a:t>
            </a:r>
            <a:r>
              <a:rPr lang="en-US" sz="1400" err="1">
                <a:solidFill>
                  <a:schemeClr val="tx1">
                    <a:lumMod val="85000"/>
                    <a:lumOff val="15000"/>
                  </a:schemeClr>
                </a:solidFill>
              </a:rPr>
              <a:t>Adaboost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 and extract feature importance scores.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 Importance is based on how much a feature contributes to reducing prediction error.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 Manually create Bar plots to see which features are most influential on churn.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</a:rPr>
              <a:t>3. Domain Knowledge:</a:t>
            </a:r>
            <a:endParaRPr lang="en-US" sz="1400" b="1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- Some features, like contract length or </a:t>
            </a:r>
            <a:r>
              <a:rPr lang="en-US" sz="1400" err="1">
                <a:solidFill>
                  <a:schemeClr val="tx1">
                    <a:lumMod val="85000"/>
                    <a:lumOff val="15000"/>
                  </a:schemeClr>
                </a:solidFill>
              </a:rPr>
              <a:t>paymentmethod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, are intuitively important because they directly relate to customer behavior.</a:t>
            </a:r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</p:txBody>
      </p:sp>
      <p:pic>
        <p:nvPicPr>
          <p:cNvPr id="4098" name="Picture 2" descr="Key Features Vector Art &amp; Graphics | freevector.com">
            <a:extLst>
              <a:ext uri="{FF2B5EF4-FFF2-40B4-BE49-F238E27FC236}">
                <a16:creationId xmlns:a16="http://schemas.microsoft.com/office/drawing/2014/main" id="{2A93532C-7803-B8DF-FB6D-F5581232C5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50"/>
          <a:stretch/>
        </p:blipFill>
        <p:spPr bwMode="auto">
          <a:xfrm>
            <a:off x="7265417" y="3431703"/>
            <a:ext cx="2069040" cy="195526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C03C35-4395-C411-D0E0-6C3FE649B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60" y="-5"/>
            <a:ext cx="9144861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7" y="548640"/>
            <a:ext cx="7437474" cy="1188720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</a:rPr>
              <a:t>Correlation Heatmap</a:t>
            </a:r>
            <a:endParaRPr lang="en-US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C124F6D-028F-C2D1-78C5-52831BC6A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95" y="1742268"/>
            <a:ext cx="8399007" cy="463098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B023D5-2776-7A04-3818-8B1821795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7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8824632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775" y="609597"/>
            <a:ext cx="7044316" cy="1330841"/>
          </a:xfrm>
        </p:spPr>
        <p:txBody>
          <a:bodyPr>
            <a:normAutofit/>
          </a:bodyPr>
          <a:lstStyle/>
          <a:p>
            <a:r>
              <a:rPr lang="en-US" b="1"/>
              <a:t>Balancing Data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947" y="1731559"/>
            <a:ext cx="5258552" cy="5045824"/>
          </a:xfrm>
        </p:spPr>
        <p:txBody>
          <a:bodyPr vert="horz" lIns="91440" tIns="45720" rIns="91440" bIns="45720" rtlCol="0">
            <a:normAutofit fontScale="40000" lnSpcReduction="20000"/>
          </a:bodyPr>
          <a:lstStyle/>
          <a:p>
            <a:endParaRPr lang="en-US" sz="8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 b="1"/>
              <a:t>Why It’s Problematic:</a:t>
            </a:r>
            <a:endParaRPr lang="en-US" sz="3300" b="1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- Models prioritize overall accuracy, often ignoring minority classes.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- Results in poor recall, high false negatives, and biased decision boundaries.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 b="1"/>
              <a:t>Techniques to Handle Imbalanced Data:</a:t>
            </a:r>
            <a:endParaRPr lang="en-US" sz="3300" b="1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1. Resampling Techniques: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   - </a:t>
            </a:r>
            <a:r>
              <a:rPr lang="en-US" sz="3300" b="1" err="1"/>
              <a:t>Undersampling</a:t>
            </a:r>
            <a:r>
              <a:rPr lang="en-US" sz="3300" b="1"/>
              <a:t>:</a:t>
            </a:r>
            <a:r>
              <a:rPr lang="en-US" sz="3300"/>
              <a:t> Reduces the majority class size.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     - Advantage: Faster training, balanced dataset.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     - Limitation: Potential loss of important majority-class information.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   - </a:t>
            </a:r>
            <a:r>
              <a:rPr lang="en-US" sz="3300" b="1"/>
              <a:t>Oversampling:</a:t>
            </a:r>
            <a:r>
              <a:rPr lang="en-US" sz="3300"/>
              <a:t> Increases minority class size by duplicating samples.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     - Advantage: No information loss.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     - Limitation: Risk of overfitting due to repeated samples.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   - SMOTE: Generates synthetic samples for the minority class.</a:t>
            </a:r>
            <a:endParaRPr lang="en-US" sz="3300">
              <a:cs typeface="Calibri"/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sz="3300"/>
              <a:t>     - Advantage: Preserves data diversity and reduces overfitting</a:t>
            </a:r>
            <a:r>
              <a:rPr lang="en-US" sz="1200"/>
              <a:t>.</a:t>
            </a:r>
            <a:endParaRPr lang="en-US" sz="1200">
              <a:cs typeface="Calibri"/>
            </a:endParaRPr>
          </a:p>
        </p:txBody>
      </p:sp>
      <p:pic>
        <p:nvPicPr>
          <p:cNvPr id="5" name="Picture 4" descr="image.png">
            <a:extLst>
              <a:ext uri="{FF2B5EF4-FFF2-40B4-BE49-F238E27FC236}">
                <a16:creationId xmlns:a16="http://schemas.microsoft.com/office/drawing/2014/main" id="{54155422-348B-961E-03F2-605D52A50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9525" y="3174005"/>
            <a:ext cx="3591379" cy="1777732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036218" y="6209414"/>
            <a:ext cx="5107781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A62F77-384C-2DCE-19FC-1333D259F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Application>Microsoft Office PowerPoint</Application>
  <PresentationFormat>On-screen Show (4:3)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2013 - 2022 Theme</vt:lpstr>
      <vt:lpstr>Customer Churn Prediction</vt:lpstr>
      <vt:lpstr>Introduction</vt:lpstr>
      <vt:lpstr>Agenda</vt:lpstr>
      <vt:lpstr>Dataset Overview</vt:lpstr>
      <vt:lpstr>Data Cleaning and Feature Engineering</vt:lpstr>
      <vt:lpstr>Initial Analysis of Features</vt:lpstr>
      <vt:lpstr>Identifying Key Features</vt:lpstr>
      <vt:lpstr>Correlation Heatmap</vt:lpstr>
      <vt:lpstr>Balancing Data </vt:lpstr>
      <vt:lpstr>SMOTE</vt:lpstr>
      <vt:lpstr>Machine Learning Models Used</vt:lpstr>
      <vt:lpstr>Overview of Models (1)</vt:lpstr>
      <vt:lpstr>Overview of Models (2)</vt:lpstr>
      <vt:lpstr>Stacking Models for Improved Accuracy</vt:lpstr>
      <vt:lpstr>Why AdaBoost and Naive Bayes?</vt:lpstr>
      <vt:lpstr>Insights and Recommendations for Telco</vt:lpstr>
      <vt:lpstr>Conclusion and Key Takeaways</vt:lpstr>
      <vt:lpstr>Thank you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Venkiteela, Sayeesh</dc:creator>
  <cp:keywords/>
  <dc:description>generated using python-pptx</dc:description>
  <cp:revision>41</cp:revision>
  <dcterms:created xsi:type="dcterms:W3CDTF">2013-01-27T09:14:16Z</dcterms:created>
  <dcterms:modified xsi:type="dcterms:W3CDTF">2024-11-23T20:18:09Z</dcterms:modified>
  <cp:category/>
</cp:coreProperties>
</file>